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96A"/>
    <a:srgbClr val="5A352B"/>
    <a:srgbClr val="875041"/>
    <a:srgbClr val="2F2421"/>
    <a:srgbClr val="7D6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1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6105-77F8-4FE7-939F-C1EC466BB4D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www.microfund.ru/" TargetMode="Externa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352B">
                <a:alpha val="58000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4811" y="3291840"/>
            <a:ext cx="10007600" cy="302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МКК ФОНД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МИКРОФИНАНСИРОВАНИЯ НСО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10 ответов на вопросы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1" y="922480"/>
            <a:ext cx="9963577" cy="1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Необходимо дождаться (один-два дня) ответа Фонда о принятии заявки в работу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(СМС)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и приступить к сбору документов.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Пакет (перечень) документов для ИП , юридического лица или самозанятого нужно скачать на сайте Фонда </a:t>
            </a:r>
            <a:r>
              <a:rPr lang="ru-RU" sz="2200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раздел «Документы».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на сбор документов отводится календарный месяц.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После сдачи полного пакета документов Ваша заявка будет рассмотрена комиссией и Вас пригласят на подписание договоров займа в Фонд по адресу: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г. Новосибирск, ул. Сибревкома, 9, офис 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дальше,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после подачи заявки?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9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6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3"/>
          <p:cNvSpPr txBox="1">
            <a:spLocks/>
          </p:cNvSpPr>
          <p:nvPr/>
        </p:nvSpPr>
        <p:spPr>
          <a:xfrm>
            <a:off x="5216698" y="132080"/>
            <a:ext cx="6772102" cy="6543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3400" i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с нами связаться?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10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09920" y="542651"/>
            <a:ext cx="6065982" cy="1160058"/>
            <a:chOff x="0" y="0"/>
            <a:chExt cx="11380124" cy="1160058"/>
          </a:xfrm>
          <a:solidFill>
            <a:srgbClr val="C5996A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272898" y="0"/>
              <a:ext cx="7410642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(383) 209-13-33,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8-800-600-34-07</a:t>
              </a:r>
              <a:endParaRPr lang="ru-RU" sz="3200" kern="1200" dirty="0"/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731963"/>
            <a:ext cx="781434" cy="78143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709920" y="1892021"/>
            <a:ext cx="6043098" cy="1160058"/>
            <a:chOff x="0" y="1259440"/>
            <a:chExt cx="11380124" cy="1160058"/>
          </a:xfrm>
          <a:solidFill>
            <a:srgbClr val="C5996A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5944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051394" y="1259440"/>
              <a:ext cx="6672603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  <a:hlinkClick r:id="rId4"/>
                </a:rPr>
                <a:t>www.microfund.ru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2104473"/>
            <a:ext cx="735154" cy="73515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09920" y="3241391"/>
            <a:ext cx="6076142" cy="1160058"/>
            <a:chOff x="0" y="2552129"/>
            <a:chExt cx="11380124" cy="1160058"/>
          </a:xfrm>
          <a:solidFill>
            <a:srgbClr val="C5996A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552129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4671585" y="2552129"/>
              <a:ext cx="5994091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@microfond54</a:t>
              </a:r>
              <a:endParaRPr lang="ru-RU" sz="3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09920" y="4590761"/>
            <a:ext cx="6076142" cy="1160058"/>
            <a:chOff x="0" y="3828193"/>
            <a:chExt cx="11380124" cy="1160058"/>
          </a:xfrm>
          <a:solidFill>
            <a:srgbClr val="C5996A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828193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92031" y="3828193"/>
              <a:ext cx="8678009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630007, г. Новосибирск, ул. Сибревкома, 9 офис 3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72" y="4778564"/>
            <a:ext cx="784452" cy="784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3445936"/>
            <a:ext cx="736015" cy="7360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24" y="3453412"/>
            <a:ext cx="736015" cy="7360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95" y="4590761"/>
            <a:ext cx="1805013" cy="181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0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МКК Фонд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микрофинансирования 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НСО.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Фонд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– структура, созданная Правительством Новосибирской области 12 лет назад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выдачи микрозаймов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создание, развитие, расширение и т.д. предпринимательского дела субъектам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малого и среднего предпринимательства 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гражданам 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(с </a:t>
            </a:r>
            <a:r>
              <a:rPr lang="ru-RU" sz="1600" i="1" dirty="0">
                <a:solidFill>
                  <a:schemeClr val="bg1"/>
                </a:solidFill>
                <a:latin typeface="+mj-lt"/>
              </a:rPr>
              <a:t>2021 г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.)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;</a:t>
            </a: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входит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 десятку крупнейших государственных фондов в Российской Федерации по капитализации,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портфелю,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объемам выдачи;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это свыше 4 150 займов на 5,5 млрд. рублей за 12 лет.</a:t>
            </a:r>
          </a:p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85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Микрозаймы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субъектам предпринимательства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срок до 3-х лет, субъектам МСП – до 5 млн. руб., самозанятым до 0,4 млн. руб. по ставке не выше ключевой ставки ЦБ РФ на момент подписания договора займа. 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 целью привлечения клиентов Фонд проводит рекламные, информационные, обучающие и иные мероприятия.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Основной продукт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2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4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Субъекты МСП из моногородов (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р.п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Линево и п. Горный) и социальные предприниматели имеют возможность получить микрозаймы по ставке равной 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½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самозанятые, предприниматели, работающие менее года с момента регистрации и предприниматели, признанные пострадавшими от распространения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коронавирусной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инфекции в соответствии с постановлением Правительства Российской Федерации № 434 от 03.04.2020, имеют возможность получить займ по ставке </a:t>
            </a:r>
            <a:r>
              <a:rPr lang="ru-RU" sz="2200" b="1" i="1" dirty="0">
                <a:solidFill>
                  <a:schemeClr val="bg1"/>
                </a:solidFill>
                <a:latin typeface="+mj-lt"/>
              </a:rPr>
              <a:t>2/3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от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Микрозаймы до 300 тыс. руб. Фондом выдаются без залога, под поручительство заемщика и третьих лиц.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Существуют ли в Фонде льготные категории заемщиков?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3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выдачи микрозаймов предусмотрены три направления: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пополнение оборотных средств;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инвестиции;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рефинансирование кредитов коммерческих  банков, взятых на предпринимательские цели.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 соответствии с п. 3.1 Правил нельзя использовать на    погашение просроченных налоговых платежей, просроченной кредиторской задолженности, просроченной задолженности перед работниками по заработной плате, погашения задолженности участникам (учредителям) по выплате доходов, выкупа долей участников (учредителей) в уставном капитале.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На какие цели можно взять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4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6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займы выдаются с обеспечением со стороны заемщика.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При сумме займа до 300 тыс. руб. возможно обеспечение только в виде поручительств (без залога).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займы от 300 тыс. руб. до 5 млн. руб. требуется залог и поручительства в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т.ч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возможны от третьих лиц.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 качестве залога принимается ликвидный транспорт, спец. техника, с/х машины и механизмы, коммерческая и жилая недвижимость (свободная от прав третьих лиц). Рыночная стоимость имущества устанавливается по согласованию. Залоговая стоимость устанавливается в размере 0,6-0,7 от рыночной.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Требуется ли обеспечение по микрозаймам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5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8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 устанавливают конечный перечень субъектов МСП по видам деятельности: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адвокаты, нотариат, кредитные и страховые организации,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инвестфонды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пенсионные фонды, профессиональные участники рынка ценных бумаг, ломбарды, участники соглашения о разделе продукции, игорный бизнес и организации, осуществляющие производство и (или) реализацию полезных ископаемых, за исключением общераспространенных.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Также существует ряд запретов связанных с наличием убытков, задолженностей по заработной плате и налогам и др.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Все запреты изложены в пункте 2.6. Правил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Кто не может получить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 в Фонде?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6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48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Фонд не выдает займы размером более ½ выручки организации (ИП) за предшествующий отчетный период.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Предоставление микрозаймов субъектам МСП, основной вид деятельности которых относится к деятельности по операциям с недвижимым имуществом; деятельности в области права и бухгалтерского учета; рекламной деятельности; деятельности по аренде и лизингу; деятельности туристических агентств предоставляются в размере до 1 млн. руб. на срок до 18-ти месяцев по ставке, не превышающей ключевую ставку ЦБ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РФ</a:t>
            </a:r>
            <a:r>
              <a:rPr lang="ru-RU" sz="1700" i="1" dirty="0" smtClean="0">
                <a:solidFill>
                  <a:schemeClr val="bg1"/>
                </a:solidFill>
                <a:latin typeface="+mj-lt"/>
              </a:rPr>
              <a:t> (полный перечень изложен в п.2 Правил)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Размер микрозаймов, на пополнение оборотных средств, рассчитывается, исходя из среднесписочной численности за отчетный период в размере не более: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300 тыс. рублей при численности работающих до 1-го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600 тыс. рублей при численности работающих 2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900 тыс. рублей при численности работающих 3 человека.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Есть ограничения на выдачу займов по видам деятельности, выручке? 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7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1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1"/>
                </a:solidFill>
                <a:latin typeface="+mj-lt"/>
              </a:rPr>
              <a:t>В электронном виде, через сайт Фонда </a:t>
            </a:r>
            <a:r>
              <a:rPr lang="ru-RU" b="1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подать заявку на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8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22" y="4432401"/>
            <a:ext cx="1805013" cy="1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614</Words>
  <Application>Microsoft Office PowerPoint</Application>
  <PresentationFormat>Произвольный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Иващенко</dc:creator>
  <cp:lastModifiedBy>ADM</cp:lastModifiedBy>
  <cp:revision>24</cp:revision>
  <dcterms:created xsi:type="dcterms:W3CDTF">2022-07-25T09:17:06Z</dcterms:created>
  <dcterms:modified xsi:type="dcterms:W3CDTF">2022-08-10T09:58:34Z</dcterms:modified>
</cp:coreProperties>
</file>