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3" r:id="rId3"/>
    <p:sldId id="272" r:id="rId4"/>
    <p:sldId id="278" r:id="rId5"/>
    <p:sldId id="262" r:id="rId6"/>
    <p:sldId id="261" r:id="rId7"/>
    <p:sldId id="260" r:id="rId8"/>
    <p:sldId id="280" r:id="rId9"/>
    <p:sldId id="276" r:id="rId10"/>
    <p:sldId id="259" r:id="rId11"/>
    <p:sldId id="281" r:id="rId12"/>
    <p:sldId id="264" r:id="rId13"/>
    <p:sldId id="265" r:id="rId14"/>
    <p:sldId id="271" r:id="rId15"/>
    <p:sldId id="266" r:id="rId16"/>
    <p:sldId id="267" r:id="rId17"/>
    <p:sldId id="269" r:id="rId18"/>
    <p:sldId id="275" r:id="rId19"/>
    <p:sldId id="27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A8312-114C-443F-9D21-0FB24833ABF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ABE9E-0BDB-457B-B485-C2087A89A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1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BE9E-0BDB-457B-B485-C2087A89A2E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6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BE9E-0BDB-457B-B485-C2087A89A2E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8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5ACD-AA0D-4DF6-BC5E-A5BD1300C1B2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EFA-28BE-4679-BBE6-70FE3E826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2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5ACD-AA0D-4DF6-BC5E-A5BD1300C1B2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EFA-28BE-4679-BBE6-70FE3E826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5ACD-AA0D-4DF6-BC5E-A5BD1300C1B2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EFA-28BE-4679-BBE6-70FE3E826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8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5ACD-AA0D-4DF6-BC5E-A5BD1300C1B2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EFA-28BE-4679-BBE6-70FE3E826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9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5ACD-AA0D-4DF6-BC5E-A5BD1300C1B2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EFA-28BE-4679-BBE6-70FE3E826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5ACD-AA0D-4DF6-BC5E-A5BD1300C1B2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EFA-28BE-4679-BBE6-70FE3E826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2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5ACD-AA0D-4DF6-BC5E-A5BD1300C1B2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EFA-28BE-4679-BBE6-70FE3E826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8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5ACD-AA0D-4DF6-BC5E-A5BD1300C1B2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EFA-28BE-4679-BBE6-70FE3E826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5ACD-AA0D-4DF6-BC5E-A5BD1300C1B2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EFA-28BE-4679-BBE6-70FE3E826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5ACD-AA0D-4DF6-BC5E-A5BD1300C1B2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EFA-28BE-4679-BBE6-70FE3E826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8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5ACD-AA0D-4DF6-BC5E-A5BD1300C1B2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8EFA-28BE-4679-BBE6-70FE3E826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1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55ACD-AA0D-4DF6-BC5E-A5BD1300C1B2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8EFA-28BE-4679-BBE6-70FE3E826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0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-99392"/>
            <a:ext cx="7416824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Times New Roman"/>
              </a:rPr>
              <a:t>Кормушка для птиц</a:t>
            </a:r>
          </a:p>
          <a:p>
            <a:pPr algn="ctr"/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творческий, </a:t>
            </a:r>
            <a:r>
              <a:rPr lang="ru-RU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kumimoji="0" lang="ru-RU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кологический</a:t>
            </a:r>
            <a:r>
              <a:rPr kumimoji="0" lang="ru-RU" sz="24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4146" y="4471952"/>
            <a:ext cx="4186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Выполнила: </a:t>
            </a:r>
            <a:r>
              <a:rPr lang="ru-RU" b="1" i="1" dirty="0" err="1" smtClean="0">
                <a:solidFill>
                  <a:srgbClr val="002060"/>
                </a:solidFill>
              </a:rPr>
              <a:t>Иволина</a:t>
            </a:r>
            <a:r>
              <a:rPr lang="ru-RU" b="1" i="1" dirty="0" smtClean="0">
                <a:solidFill>
                  <a:srgbClr val="002060"/>
                </a:solidFill>
              </a:rPr>
              <a:t> Мария Сергеевна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1 класс</a:t>
            </a:r>
            <a:endParaRPr lang="ru-RU" b="1" i="1" dirty="0">
              <a:solidFill>
                <a:srgbClr val="002060"/>
              </a:solidFill>
            </a:endParaRPr>
          </a:p>
          <a:p>
            <a:pPr lvl="0"/>
            <a:r>
              <a:rPr lang="ru-RU" b="1" i="1" dirty="0">
                <a:solidFill>
                  <a:srgbClr val="002060"/>
                </a:solidFill>
              </a:rPr>
              <a:t>Научный руководитель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Андреева Елена Карловна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учитель </a:t>
            </a:r>
            <a:r>
              <a:rPr lang="ru-RU" b="1" dirty="0">
                <a:solidFill>
                  <a:srgbClr val="002060"/>
                </a:solidFill>
              </a:rPr>
              <a:t>начальных классов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5949280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2021 г.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1100938"/>
            <a:ext cx="5213142" cy="43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414131"/>
            <a:ext cx="3773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Разметки чертежей</a:t>
            </a:r>
            <a:endParaRPr lang="ru-RU" dirty="0"/>
          </a:p>
        </p:txBody>
      </p:sp>
      <p:pic>
        <p:nvPicPr>
          <p:cNvPr id="8" name="Рисунок 7" descr="D:\Desktop\Катя и Амира\20170413_12435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4843" r="13300" b="2563"/>
          <a:stretch/>
        </p:blipFill>
        <p:spPr bwMode="auto">
          <a:xfrm>
            <a:off x="251520" y="1072468"/>
            <a:ext cx="3564880" cy="2591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1358347"/>
            <a:ext cx="5040560" cy="465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крыши -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120*180 - четыре детали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Дно -  280*230 - одна деталь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Боковины крыши (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франтон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) - две детали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300*120 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Для стойки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20*35*180 - четыре бруска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Соединительные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планки - 20*18*280 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Бортик – 4 детали с размером 220*40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>
                <a:latin typeface="Times New Roman"/>
                <a:ea typeface="Times New Roman"/>
                <a:cs typeface="Times New Roman"/>
              </a:rPr>
              <a:t>Причелина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– 2 детали с размером 70*40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Конёк крыши - 2 детали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280*35</a:t>
            </a:r>
            <a:endParaRPr lang="ru-RU" sz="20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Подзор - 4 детали с размером 200*30</a:t>
            </a:r>
            <a:endParaRPr lang="ru-RU" sz="2000" b="1" dirty="0">
              <a:ea typeface="Calibri"/>
              <a:cs typeface="Times New Roman"/>
            </a:endParaRPr>
          </a:p>
        </p:txBody>
      </p:sp>
      <p:pic>
        <p:nvPicPr>
          <p:cNvPr id="10" name="Рисунок 9" descr="D:\Desktop\чертежи\20170414_08482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2909" r="16203" b="1973"/>
          <a:stretch/>
        </p:blipFill>
        <p:spPr bwMode="auto">
          <a:xfrm>
            <a:off x="260260" y="3933056"/>
            <a:ext cx="3686185" cy="2380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82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1668" y="1196752"/>
            <a:ext cx="54785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Доска сосновая - 75 рублей.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Стоимость 72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саморезов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- 130 рублей.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Примерная стоимость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материалов для проекта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составляет 200 рублей.</a:t>
            </a:r>
            <a:endParaRPr lang="ru-RU" sz="24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496144"/>
            <a:ext cx="6036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Экономический расчёт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01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" y="-65869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739" y="5965319"/>
            <a:ext cx="359870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Выпиливание деталей.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7535" y="476672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0927" y="-41791"/>
            <a:ext cx="43635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2. Практический этап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Изготовление кормушки. </a:t>
            </a:r>
            <a:endParaRPr lang="ru-RU" sz="2400" dirty="0"/>
          </a:p>
        </p:txBody>
      </p:sp>
      <p:pic>
        <p:nvPicPr>
          <p:cNvPr id="4098" name="Picture 2" descr="C:\TEMP\Rar$DIa0.057\IMG-20211213-WA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4892" y="553061"/>
            <a:ext cx="2776378" cy="3701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TEMP\Rar$DIa0.618\IMG-20211213-WA00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1" b="18371"/>
          <a:stretch/>
        </p:blipFill>
        <p:spPr bwMode="auto">
          <a:xfrm>
            <a:off x="281272" y="3389940"/>
            <a:ext cx="3687111" cy="281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TEMP\Rar$DIa0.091\IMG-20211213-WA00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8"/>
          <a:stretch/>
        </p:blipFill>
        <p:spPr bwMode="auto">
          <a:xfrm>
            <a:off x="4499992" y="3601360"/>
            <a:ext cx="3024336" cy="3038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TEMP\Rar$DIa0.434\IMG-20211213-WA00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8"/>
          <a:stretch/>
        </p:blipFill>
        <p:spPr bwMode="auto">
          <a:xfrm>
            <a:off x="2702775" y="1015790"/>
            <a:ext cx="2771038" cy="2919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TEMP\Rar$DIa0.260\IMG-20211213-WA003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9" r="16805" b="25308"/>
          <a:stretch/>
        </p:blipFill>
        <p:spPr bwMode="auto">
          <a:xfrm>
            <a:off x="-180528" y="794937"/>
            <a:ext cx="3671576" cy="2611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1" y="-62631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11" y="5360737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Соединяем дно кормушки и рейки по краям при помощи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саморезов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8921" y="184283"/>
            <a:ext cx="3826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Сборка кормушки.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TEMP\Rar$DIa0.644\IMG-20211213-WA0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22895" b="12254"/>
          <a:stretch/>
        </p:blipFill>
        <p:spPr bwMode="auto">
          <a:xfrm>
            <a:off x="5138020" y="769058"/>
            <a:ext cx="3796265" cy="366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TEMP\Rar$DIa0.130\IMG-20211213-WA00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8045" r="3863" b="22807"/>
          <a:stretch/>
        </p:blipFill>
        <p:spPr bwMode="auto">
          <a:xfrm>
            <a:off x="9911" y="725160"/>
            <a:ext cx="3057368" cy="3269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TEMP\Rar$DIa0.030\IMG-20211213-WA00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2" b="21619"/>
          <a:stretch/>
        </p:blipFill>
        <p:spPr bwMode="auto">
          <a:xfrm>
            <a:off x="2421204" y="2265113"/>
            <a:ext cx="3345686" cy="2908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TEMP\Rar$DIa0.880\IMG-20211213-WA00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0" b="14232"/>
          <a:stretch/>
        </p:blipFill>
        <p:spPr bwMode="auto">
          <a:xfrm>
            <a:off x="5652120" y="3870738"/>
            <a:ext cx="3035652" cy="2606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883" y="5605803"/>
            <a:ext cx="402062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Собираем крыши, прикручиваем конёк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2181" y="32483"/>
            <a:ext cx="3826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Сборка кормушки.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TEMP\Rar$DIa0.008\IMG-20211213-WA00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3" b="25850"/>
          <a:stretch/>
        </p:blipFill>
        <p:spPr bwMode="auto">
          <a:xfrm>
            <a:off x="19156" y="617258"/>
            <a:ext cx="4446081" cy="3681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TEMP\Rar$DIa0.165\IMG-20211213-WA00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9" r="6408" b="3014"/>
          <a:stretch/>
        </p:blipFill>
        <p:spPr bwMode="auto">
          <a:xfrm>
            <a:off x="3563888" y="980728"/>
            <a:ext cx="3456384" cy="393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TEMP\Rar$DIa0.834\IMG-20211213-WA00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" b="25850"/>
          <a:stretch/>
        </p:blipFill>
        <p:spPr bwMode="auto">
          <a:xfrm>
            <a:off x="5508104" y="2985157"/>
            <a:ext cx="3401557" cy="3556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0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456052"/>
            <a:ext cx="34563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Украшаем узорами</a:t>
            </a:r>
            <a:endParaRPr lang="ru-RU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0"/>
            <a:ext cx="2918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Сборка кормушки.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TEMP\Rar$DIa0.035\IMG-20211213-WA00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t="21735" b="13060"/>
          <a:stretch/>
        </p:blipFill>
        <p:spPr bwMode="auto">
          <a:xfrm>
            <a:off x="28733" y="879220"/>
            <a:ext cx="3687793" cy="3349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TEMP\Rar$DIa0.750\IMG-20211213-WA00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3594" r="6246" b="4778"/>
          <a:stretch/>
        </p:blipFill>
        <p:spPr bwMode="auto">
          <a:xfrm>
            <a:off x="5216929" y="764704"/>
            <a:ext cx="3927071" cy="326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TEMP\Rar$DIa0.021\IMG-20211213-WA00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8" b="8676"/>
          <a:stretch/>
        </p:blipFill>
        <p:spPr bwMode="auto">
          <a:xfrm>
            <a:off x="2699792" y="1340768"/>
            <a:ext cx="3528392" cy="3390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TEMP\Rar$DIa0.727\IMG-20211213-WA001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6" r="10710" b="27854"/>
          <a:stretch/>
        </p:blipFill>
        <p:spPr bwMode="auto">
          <a:xfrm>
            <a:off x="28733" y="3717032"/>
            <a:ext cx="3444462" cy="3407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TEMP\Rar$DIa0.338\IMG-20211213-WA002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10201" b="-610"/>
          <a:stretch/>
        </p:blipFill>
        <p:spPr bwMode="auto">
          <a:xfrm>
            <a:off x="3347864" y="3439393"/>
            <a:ext cx="3144034" cy="2476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TEMP\Rar$DIa0.939\IMG-20211213-WA002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6732"/>
          <a:stretch/>
        </p:blipFill>
        <p:spPr bwMode="auto">
          <a:xfrm>
            <a:off x="5493264" y="3717032"/>
            <a:ext cx="3650736" cy="2919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32656"/>
            <a:ext cx="7667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Ожидаемый результат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Вот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такая у нас получилась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кормушка !  </a:t>
            </a:r>
            <a:endParaRPr lang="ru-RU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194" name="Picture 2" descr="C:\TEMP\Rar$DIa1.405\IMG-20211213-WA00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12705" r="12970" b="16712"/>
          <a:stretch/>
        </p:blipFill>
        <p:spPr bwMode="auto">
          <a:xfrm>
            <a:off x="35362" y="1409874"/>
            <a:ext cx="3971455" cy="2811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TEMP\Rar$DIa0.943\IMG-20211213-WA00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t="21877" r="14147" b="5175"/>
          <a:stretch/>
        </p:blipFill>
        <p:spPr bwMode="auto">
          <a:xfrm>
            <a:off x="4260248" y="1772816"/>
            <a:ext cx="4709242" cy="4169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TEMP\Rar$DIa0.727\IMG-20211213-WA001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6" r="10710" b="27854"/>
          <a:stretch/>
        </p:blipFill>
        <p:spPr bwMode="auto">
          <a:xfrm>
            <a:off x="1331640" y="3678967"/>
            <a:ext cx="3444462" cy="3407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92916"/>
            <a:ext cx="85324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Ожидаемый результат - повесили кормушку!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9218" name="Picture 2" descr="C:\TEMP\Rar$DIa0.951\IMG-20211214-WA04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0" r="11648" b="9936"/>
          <a:stretch/>
        </p:blipFill>
        <p:spPr bwMode="auto">
          <a:xfrm>
            <a:off x="29000" y="879775"/>
            <a:ext cx="3907987" cy="3742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TEMP\Rar$DIa0.632\IMG-20211214-WA04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96" y="1991362"/>
            <a:ext cx="3199431" cy="4627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TEMP\Rar$DIa0.292\IMG-20211214-WA0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11784"/>
            <a:ext cx="2713621" cy="361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147" y="3386810"/>
            <a:ext cx="12482801" cy="2470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31221"/>
            <a:ext cx="2699792" cy="22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70080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0767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кормушке прилетали из леса синички и воробушки!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TEMP\Rar$DIa0.148\IMG-20211214-WA04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/>
          <a:stretch/>
        </p:blipFill>
        <p:spPr bwMode="auto">
          <a:xfrm>
            <a:off x="1758996" y="1038672"/>
            <a:ext cx="5333284" cy="566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content.foto.my.mail.ru/mail/tiotia-tania/_blogs/i-2082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89" y="577007"/>
            <a:ext cx="35909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g1.picmix.com/output/stamp/normal/8/8/6/9/259688_3e52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20" y="933314"/>
            <a:ext cx="4353272" cy="32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89629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играют большую роль в охране леса,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защищают наши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сады от вредителей. 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 играет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значение 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человека, поэтому требует бережного отношения к нему.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забота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птицам выжить в трудных зимних условиях. Данная работа способствует решению экологической проблемы охраны птиц. Мы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понимать природу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бережно относиться к ней.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6629" y="510041"/>
            <a:ext cx="4477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Заключительная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7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547362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Технологическая карта проекта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786191"/>
              </p:ext>
            </p:extLst>
          </p:nvPr>
        </p:nvGraphicFramePr>
        <p:xfrm>
          <a:off x="457200" y="1268761"/>
          <a:ext cx="8291264" cy="3977041"/>
        </p:xfrm>
        <a:graphic>
          <a:graphicData uri="http://schemas.openxmlformats.org/drawingml/2006/table">
            <a:tbl>
              <a:tblPr firstRow="1" firstCol="1" bandRow="1"/>
              <a:tblGrid>
                <a:gridCol w="304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 участников проекта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Иволина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Мария Сергеевна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Возраст участников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лет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объединения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«Эльбрус»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Полное название образовательного учреждения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Муниципальное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казенное общеобразовательное учреждение Северного района Новосибирской области Северная средняя школа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 имя педагога проекта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Андреева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aseline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Елена </a:t>
                      </a:r>
                      <a:r>
                        <a:rPr lang="ru-RU" sz="1800" baseline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Карловна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Должность педагога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начальных классов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проекта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«Покорми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птиц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1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4077072"/>
            <a:ext cx="4294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Спасибо за внимание!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70080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1266" name="Picture 2" descr="https://img1.picmix.com/output/stamp/thumb/9/5/7/6/916759_edd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702"/>
            <a:ext cx="5758329" cy="388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8336" y="836712"/>
            <a:ext cx="7560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Цель проекта: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изготовление экологически безопасной кормушки для птиц.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3" y="1673512"/>
            <a:ext cx="77048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Задачи проекта: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>
                <a:solidFill>
                  <a:srgbClr val="002060"/>
                </a:solidFill>
                <a:latin typeface="Times New Roman"/>
                <a:cs typeface="Times New Roman"/>
              </a:rPr>
              <a:t>1.Продумать конструкцию кормушки, дизайн изделия.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r>
              <a:rPr lang="ru-RU" sz="2400" kern="0" dirty="0">
                <a:solidFill>
                  <a:srgbClr val="002060"/>
                </a:solidFill>
                <a:latin typeface="Times New Roman"/>
                <a:cs typeface="Times New Roman"/>
              </a:rPr>
              <a:t>. Выполнить чертёж будущего изделия.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>
                <a:solidFill>
                  <a:srgbClr val="002060"/>
                </a:solidFill>
                <a:latin typeface="Times New Roman"/>
                <a:cs typeface="Times New Roman"/>
              </a:rPr>
              <a:t>3. Выбрать материал и инструменты для работы.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>
                <a:solidFill>
                  <a:srgbClr val="002060"/>
                </a:solidFill>
                <a:latin typeface="Times New Roman"/>
                <a:cs typeface="Times New Roman"/>
              </a:rPr>
              <a:t>4. Изготовить изделие согласно чертежу.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>
                <a:solidFill>
                  <a:srgbClr val="002060"/>
                </a:solidFill>
                <a:latin typeface="Times New Roman"/>
                <a:cs typeface="Times New Roman"/>
              </a:rPr>
              <a:t>5. Произвести сборку и отделку.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>
                <a:solidFill>
                  <a:srgbClr val="002060"/>
                </a:solidFill>
                <a:latin typeface="Times New Roman"/>
                <a:cs typeface="Times New Roman"/>
              </a:rPr>
              <a:t>6. Провести анализ изделия</a:t>
            </a:r>
            <a:r>
              <a:rPr lang="ru-RU" sz="2400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2400" kern="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8336" y="45429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5" y="5163698"/>
            <a:ext cx="8012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Актуальность проблемы: </a:t>
            </a:r>
            <a:r>
              <a:rPr lang="ru-RU" sz="2400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охрана окружающей среды.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8532" y="3618593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Ожидаемый </a:t>
            </a: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результат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- </a:t>
            </a:r>
            <a:r>
              <a:rPr lang="ru-RU" sz="2400" kern="0" dirty="0">
                <a:solidFill>
                  <a:srgbClr val="002060"/>
                </a:solidFill>
                <a:latin typeface="Times New Roman"/>
                <a:cs typeface="Times New Roman"/>
              </a:rPr>
              <a:t>повесить кормушку для </a:t>
            </a:r>
            <a:r>
              <a:rPr lang="ru-RU" sz="2400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птиц  </a:t>
            </a:r>
            <a:r>
              <a:rPr lang="ru-RU" sz="2400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около дома.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818995"/>
            <a:ext cx="7666458" cy="307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Гипотеза: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большое количество птиц гибнет зимой, </a:t>
            </a:r>
            <a:endParaRPr lang="ru-RU" sz="2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человек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может помочь им пережить холод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Практическая значимость: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сохранение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численности птиц,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практическое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содействие </a:t>
            </a:r>
            <a:endParaRPr lang="ru-RU" sz="2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проблемам защиты птиц в зимнее время.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8392" y="4689430"/>
            <a:ext cx="6029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Срок реализации 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ru-RU" sz="2400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ноябрь - декабрь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3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1343" y="1525779"/>
            <a:ext cx="6408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. Подготовительный этап</a:t>
            </a:r>
            <a:endParaRPr lang="ru-RU" sz="24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1. Обоснование проекта. Анализ идей.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2. Выбор эскиза. </a:t>
            </a:r>
            <a:r>
              <a:rPr lang="ru-RU" sz="2400" dirty="0" smtClean="0">
                <a:latin typeface="Times New Roman"/>
                <a:ea typeface="Times New Roman"/>
              </a:rPr>
              <a:t>Выполнение чертежа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3. Разработка дизайна.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4. Экономической обоснование изделия.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II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. Практический этап.</a:t>
            </a:r>
            <a:endParaRPr lang="ru-RU" sz="24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1. Подготовка материала.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2. Изготовление кормушки по чертежу.</a:t>
            </a:r>
            <a:endParaRPr lang="ru-RU" sz="2400" kern="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III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. Заключительный этап.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Анализ изделия.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2.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Повесить кормушку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около дома.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3. Произвести наблюдения за птицами, прикармливая их разными кормами.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39" y="54868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Этапы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работы по изготовлению кормушки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82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929" y="2636912"/>
            <a:ext cx="8151293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</a:rPr>
              <a:t>Зимнее время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-  это крепкие морозы с пронизывающим ветром. Зимующие птицы очень нуждаются в помощи.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В начале ноября на </a:t>
            </a:r>
            <a:r>
              <a:rPr lang="ru-RU" sz="2400" dirty="0" err="1" smtClean="0">
                <a:effectLst/>
                <a:latin typeface="Times New Roman"/>
                <a:ea typeface="Calibri"/>
                <a:cs typeface="Times New Roman"/>
              </a:rPr>
              <a:t>синичкин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день мы с папой решили позаботиться о наших меньших братьях - птицах, и сделать для них кормушку</a:t>
            </a:r>
            <a:r>
              <a:rPr lang="ru-RU" sz="24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, чтобы птицы не голодали.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29214"/>
            <a:ext cx="60342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ctr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Подготовительный этап</a:t>
            </a: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Анализ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идей и обоснование проекта</a:t>
            </a:r>
            <a:endParaRPr lang="ru-RU" sz="28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25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" y="-49237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928" y="18864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Выбор эскиза и материалов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4" name="Picture 4" descr="D:\Desktop\птицы для презентации\птичья столов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56" y="670568"/>
            <a:ext cx="9169056" cy="30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TEMP\Rar$DIa0.886\IMG-20211213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4" y="3544866"/>
            <a:ext cx="2247447" cy="2996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TEMP\Rar$DIa0.136\IMG-20211213-WA00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6"/>
          <a:stretch/>
        </p:blipFill>
        <p:spPr bwMode="auto">
          <a:xfrm>
            <a:off x="5148064" y="3528875"/>
            <a:ext cx="3579862" cy="3440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TEMP\Rar$DIa0.761\IMG-20211213-WA0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71" y="3379159"/>
            <a:ext cx="2587793" cy="3450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" y="-20788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0626" y="781263"/>
            <a:ext cx="7454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Экологическое обоснование материала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749" y="1628800"/>
            <a:ext cx="74262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Древесина - один из самых доступных и красивых природных материалов. Он легко поддаётся обработке и благодаря этому широко используется для изготовления разнообразных предметов. Изделия из натуральной древесины экологически безопасны. Они не наносят вред окружающей среде.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ортушка\n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55" y="-57834"/>
            <a:ext cx="9156848" cy="68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2689" y="507443"/>
            <a:ext cx="5512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Рабочие чертежи кормушки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5" name="Рисунок 4" descr="D:\Desktop\чертежи\20170414_0847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t="2909" r="14075" b="1682"/>
          <a:stretch/>
        </p:blipFill>
        <p:spPr bwMode="auto">
          <a:xfrm>
            <a:off x="1949800" y="1838075"/>
            <a:ext cx="5206338" cy="41793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2284" y="1092217"/>
            <a:ext cx="3581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Общий вид кормушки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594</Words>
  <Application>Microsoft Office PowerPoint</Application>
  <PresentationFormat>Экран (4:3)</PresentationFormat>
  <Paragraphs>95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Organizator</cp:lastModifiedBy>
  <cp:revision>150</cp:revision>
  <dcterms:created xsi:type="dcterms:W3CDTF">2017-04-12T08:40:41Z</dcterms:created>
  <dcterms:modified xsi:type="dcterms:W3CDTF">2022-01-13T06:02:05Z</dcterms:modified>
</cp:coreProperties>
</file>