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81" r:id="rId2"/>
    <p:sldId id="325" r:id="rId3"/>
    <p:sldId id="312" r:id="rId4"/>
    <p:sldId id="311" r:id="rId5"/>
    <p:sldId id="300" r:id="rId6"/>
    <p:sldId id="310" r:id="rId7"/>
    <p:sldId id="313" r:id="rId8"/>
    <p:sldId id="326" r:id="rId9"/>
    <p:sldId id="301" r:id="rId10"/>
    <p:sldId id="297" r:id="rId11"/>
    <p:sldId id="298" r:id="rId12"/>
    <p:sldId id="309" r:id="rId13"/>
    <p:sldId id="299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тд. архивной службы" initials="Оас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4083" autoAdjust="0"/>
  </p:normalViewPr>
  <p:slideViewPr>
    <p:cSldViewPr>
      <p:cViewPr>
        <p:scale>
          <a:sx n="107" d="100"/>
          <a:sy n="107" d="100"/>
        </p:scale>
        <p:origin x="-9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7B454-4A52-47B7-97D0-AE0D148A3A82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1C945-8E02-4B64-9544-1EA6FA472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41298-EF31-49B1-BD9A-E7AC3E5BF023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BC6B8179-924B-4B77-A067-1E7549FF32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A4C2F5-1161-42FF-A781-0CFD95109DA8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379E7-7EC2-4B63-A007-C596EE77E8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74379-5E07-4BA7-A350-0CB69B2A18E9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8D0C8-DA65-483F-AA74-4B803F97A3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2CF7F-0E18-41C8-BCC5-EABE4C5B6158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ED394393-34BB-428B-AC40-799E172A75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C9D1D0-A569-4C9C-BCF2-DB0A984536F6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698FF-06D2-4C5E-BD9F-D7908CE0A1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388586-A5F5-428A-9F2C-0B384FE7A232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356A0-8B9B-4C12-86A0-ACDA068DC9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C63E80-8283-49A6-A310-11449C23638D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B9B266C0-037D-4552-BA8A-B2F9A1C34B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23F74A-A740-4594-A149-FACC135DD103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24356-EF45-46B5-845F-A1F96989C2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3EDED6-2CD1-403F-A6A4-49467A99C8F6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F8FAF-23D4-45DC-A13C-F1F7361FA1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8E7985-1229-4D35-858C-0B37A323BE3D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2B597-5CD3-4CC7-A64E-5CC0A1AF0F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8A205-50F4-42E3-915C-1E748F65E108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FEBAF-3829-4884-BF52-E0344D96D9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C284A8A-A915-4F20-A3C6-8C7FC7CB0D73}" type="datetimeFigureOut">
              <a:rPr lang="ru-RU" smtClean="0"/>
              <a:pPr>
                <a:defRPr/>
              </a:pPr>
              <a:t>25.04.2022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F197031-D956-45FA-9C43-D41D3D5FED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6" cy="1143000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b="1" cap="none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      </a:t>
            </a:r>
            <a:r>
              <a:rPr lang="ru-RU" b="1" cap="none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Онлайн - акция «9 мая в истории </a:t>
            </a:r>
            <a:r>
              <a:rPr lang="ru-RU" b="1" cap="none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 Северного района</a:t>
            </a:r>
            <a:r>
              <a:rPr lang="ru-RU" b="1" cap="none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», посвященная 77-й годовщине Победы в Великой Отечественной войне 1941 – 1945 годов </a:t>
            </a:r>
            <a:r>
              <a:rPr lang="ru-RU" b="1" cap="none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b="1" cap="none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1200" b="1" cap="none" dirty="0" smtClean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ru-RU" b="1" cap="none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Arhglav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45224"/>
            <a:ext cx="1728192" cy="123718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2564904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8" name="Picture 4" descr="D:\ПЕТРОВА О.Н\2021 год\РАЗНОЕ\К 9 мая\В тот день когда окончилась война\00065-scan_2018-04-10_09-43-24впра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7" y="1988840"/>
            <a:ext cx="6676093" cy="459899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160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252520" cy="8382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1990 </a:t>
            </a:r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45-й годовщины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Победы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в Великой Отечественной войне 1941 – 1945 годов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6" name="Picture 3" descr="F:\Фонд 1Ф фото 388 - 411 2016 год\Фото\фото № 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420001" cy="452596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нд 1Ф фото 388 - 411 2016 год\Фото\фото № 48 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602037" cy="337978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87901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Ф.1Ф Оп.1 Д.47</a:t>
            </a:r>
            <a:r>
              <a:rPr lang="ru-RU" b="1" dirty="0">
                <a:solidFill>
                  <a:srgbClr val="002060"/>
                </a:solidFill>
                <a:latin typeface="Helv"/>
              </a:rPr>
              <a:t>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Празднование 45-летия Дня Победы: ветераны Великой Отечественной войны на возложении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венков, 1990 год, с. Северное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4917329"/>
            <a:ext cx="5112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</a:t>
            </a:r>
            <a:r>
              <a:rPr lang="ru-RU" b="1" dirty="0" smtClean="0">
                <a:solidFill>
                  <a:srgbClr val="002060"/>
                </a:solidFill>
              </a:rPr>
              <a:t>Д.48 </a:t>
            </a:r>
            <a:r>
              <a:rPr lang="ru-RU" dirty="0" smtClean="0">
                <a:solidFill>
                  <a:srgbClr val="002060"/>
                </a:solidFill>
              </a:rPr>
              <a:t>Смена </a:t>
            </a:r>
            <a:r>
              <a:rPr lang="ru-RU" dirty="0">
                <a:solidFill>
                  <a:srgbClr val="002060"/>
                </a:solidFill>
              </a:rPr>
              <a:t>караула у памятника погибшим воинам в День </a:t>
            </a:r>
            <a:r>
              <a:rPr lang="ru-RU" dirty="0" smtClean="0">
                <a:solidFill>
                  <a:srgbClr val="002060"/>
                </a:solidFill>
              </a:rPr>
              <a:t>Победы, 1990 год, </a:t>
            </a:r>
            <a:r>
              <a:rPr lang="ru-RU" dirty="0" err="1" smtClean="0">
                <a:solidFill>
                  <a:srgbClr val="002060"/>
                </a:solidFill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67925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нд 1Ф фото 388 - 411 2016 год\Фото\фото № 47 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65292" cy="483332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763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Д.47А </a:t>
            </a:r>
            <a:r>
              <a:rPr lang="ru-RU" dirty="0">
                <a:solidFill>
                  <a:srgbClr val="002060"/>
                </a:solidFill>
              </a:rPr>
              <a:t>На праздновании Дня Победы: отряд </a:t>
            </a:r>
            <a:r>
              <a:rPr lang="ru-RU" dirty="0" smtClean="0">
                <a:solidFill>
                  <a:srgbClr val="002060"/>
                </a:solidFill>
              </a:rPr>
              <a:t>юнармейцев </a:t>
            </a:r>
            <a:r>
              <a:rPr lang="ru-RU" dirty="0">
                <a:solidFill>
                  <a:srgbClr val="002060"/>
                </a:solidFill>
              </a:rPr>
              <a:t>Северной средней школы на открытии </a:t>
            </a:r>
            <a:r>
              <a:rPr lang="ru-RU" dirty="0" smtClean="0">
                <a:solidFill>
                  <a:srgbClr val="002060"/>
                </a:solidFill>
              </a:rPr>
              <a:t>митинга, 1990 год, </a:t>
            </a:r>
            <a:r>
              <a:rPr lang="ru-RU" dirty="0" err="1" smtClean="0">
                <a:solidFill>
                  <a:srgbClr val="002060"/>
                </a:solidFill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62266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840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1995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50-й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3314" name="Picture 2" descr="C:\Users\Arhglav\Desktop\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9" y="1286742"/>
            <a:ext cx="4114571" cy="308418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50912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</a:t>
            </a:r>
            <a:r>
              <a:rPr lang="ru-RU" b="1" dirty="0" smtClean="0">
                <a:solidFill>
                  <a:srgbClr val="002060"/>
                </a:solidFill>
              </a:rPr>
              <a:t>Д.262 </a:t>
            </a:r>
            <a:r>
              <a:rPr lang="ru-RU" dirty="0">
                <a:solidFill>
                  <a:srgbClr val="002060"/>
                </a:solidFill>
              </a:rPr>
              <a:t>Участники Великой Отечественной войны в день </a:t>
            </a:r>
            <a:r>
              <a:rPr lang="ru-RU" dirty="0" smtClean="0">
                <a:solidFill>
                  <a:srgbClr val="002060"/>
                </a:solidFill>
              </a:rPr>
              <a:t>Победы: </a:t>
            </a:r>
            <a:r>
              <a:rPr lang="ru-RU" dirty="0" err="1">
                <a:solidFill>
                  <a:srgbClr val="002060"/>
                </a:solidFill>
              </a:rPr>
              <a:t>Тарабарова</a:t>
            </a:r>
            <a:r>
              <a:rPr lang="ru-RU" dirty="0">
                <a:solidFill>
                  <a:srgbClr val="002060"/>
                </a:solidFill>
              </a:rPr>
              <a:t>, Жигунова, Матвеев, </a:t>
            </a:r>
            <a:r>
              <a:rPr lang="ru-RU" dirty="0" smtClean="0">
                <a:solidFill>
                  <a:srgbClr val="002060"/>
                </a:solidFill>
              </a:rPr>
              <a:t>1995 </a:t>
            </a:r>
            <a:r>
              <a:rPr lang="ru-RU" dirty="0">
                <a:solidFill>
                  <a:srgbClr val="002060"/>
                </a:solidFill>
              </a:rPr>
              <a:t>год, </a:t>
            </a:r>
            <a:r>
              <a:rPr lang="ru-RU" dirty="0" err="1">
                <a:solidFill>
                  <a:srgbClr val="002060"/>
                </a:solidFill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316" name="Picture 4" descr="C:\Users\Arhglav\Desktop\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10563"/>
            <a:ext cx="3321830" cy="513327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8104" y="6155703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</a:t>
            </a:r>
            <a:r>
              <a:rPr lang="ru-RU" b="1" dirty="0" smtClean="0">
                <a:solidFill>
                  <a:srgbClr val="002060"/>
                </a:solidFill>
              </a:rPr>
              <a:t>Д.263 </a:t>
            </a:r>
            <a:r>
              <a:rPr lang="ru-RU" dirty="0">
                <a:solidFill>
                  <a:srgbClr val="002060"/>
                </a:solidFill>
              </a:rPr>
              <a:t>Участники Великой Отечественной войны в день Победы: </a:t>
            </a:r>
            <a:r>
              <a:rPr lang="ru-RU" dirty="0" smtClean="0">
                <a:solidFill>
                  <a:srgbClr val="002060"/>
                </a:solidFill>
              </a:rPr>
              <a:t>Савельев А.Н., Рогов Ф.З., Нилов В.Я., </a:t>
            </a:r>
            <a:r>
              <a:rPr lang="ru-RU" dirty="0">
                <a:solidFill>
                  <a:srgbClr val="002060"/>
                </a:solidFill>
              </a:rPr>
              <a:t>1995 год, </a:t>
            </a:r>
            <a:r>
              <a:rPr lang="ru-RU" dirty="0" err="1">
                <a:solidFill>
                  <a:srgbClr val="002060"/>
                </a:solidFill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60975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1" y="116632"/>
            <a:ext cx="88840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2005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60-й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6147" name="Picture 3" descr="C:\Users\Arhglav\Desktop\00001-scan_2022-04-07_08-58-24вле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819369" cy="422194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5" y="5517232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Ф.1Ф Оп.1 Д.208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Руководители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администрации Северного района и ветераны труда перед открытием митинга в честь 60-летия Победы (слева направо Коновалов А.И., Лукашов М.В., </a:t>
            </a:r>
            <a:r>
              <a:rPr lang="ru-RU" dirty="0" err="1">
                <a:solidFill>
                  <a:srgbClr val="002060"/>
                </a:solidFill>
                <a:latin typeface="Helv"/>
              </a:rPr>
              <a:t>Гламаздин</a:t>
            </a:r>
            <a:r>
              <a:rPr lang="ru-RU" dirty="0">
                <a:solidFill>
                  <a:srgbClr val="002060"/>
                </a:solidFill>
                <a:latin typeface="Helv"/>
              </a:rPr>
              <a:t> Ю.Г., </a:t>
            </a:r>
            <a:r>
              <a:rPr lang="ru-RU" dirty="0" err="1">
                <a:solidFill>
                  <a:srgbClr val="002060"/>
                </a:solidFill>
                <a:latin typeface="Helv"/>
              </a:rPr>
              <a:t>Драган</a:t>
            </a:r>
            <a:r>
              <a:rPr lang="ru-RU" dirty="0">
                <a:solidFill>
                  <a:srgbClr val="002060"/>
                </a:solidFill>
                <a:latin typeface="Helv"/>
              </a:rPr>
              <a:t> В.И., Ивашкевич Г.И, </a:t>
            </a:r>
            <a:r>
              <a:rPr lang="ru-RU" dirty="0" err="1">
                <a:solidFill>
                  <a:srgbClr val="002060"/>
                </a:solidFill>
                <a:latin typeface="Helv"/>
              </a:rPr>
              <a:t>Козубец</a:t>
            </a:r>
            <a:r>
              <a:rPr lang="ru-RU" dirty="0">
                <a:solidFill>
                  <a:srgbClr val="002060"/>
                </a:solidFill>
                <a:latin typeface="Helv"/>
              </a:rPr>
              <a:t> А.И., </a:t>
            </a:r>
            <a:r>
              <a:rPr lang="ru-RU" dirty="0" err="1">
                <a:solidFill>
                  <a:srgbClr val="002060"/>
                </a:solidFill>
                <a:latin typeface="Helv"/>
              </a:rPr>
              <a:t>Кайгородов</a:t>
            </a:r>
            <a:r>
              <a:rPr lang="ru-RU" dirty="0">
                <a:solidFill>
                  <a:srgbClr val="002060"/>
                </a:solidFill>
                <a:latin typeface="Helv"/>
              </a:rPr>
              <a:t> С.Ф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.)</a:t>
            </a:r>
            <a:r>
              <a:rPr lang="ru-RU" dirty="0" smtClean="0">
                <a:solidFill>
                  <a:srgbClr val="002060"/>
                </a:solidFill>
              </a:rPr>
              <a:t>, 2005 год, </a:t>
            </a:r>
            <a:r>
              <a:rPr lang="ru-RU" dirty="0" err="1" smtClean="0">
                <a:solidFill>
                  <a:srgbClr val="002060"/>
                </a:solidFill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61173"/>
      </p:ext>
    </p:ext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rhglav\Desktop\00002-scan_2022-04-07_08-59-19вле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" y="260648"/>
            <a:ext cx="508849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rhglav\Desktop\00003-scan_2022-04-07_09-00-03влев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69" y="3501008"/>
            <a:ext cx="493694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1" y="908720"/>
            <a:ext cx="3923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Helv"/>
              </a:rPr>
              <a:t>Ф.1Ф Оп.1 Д.209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Почетный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караул из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юнармейцев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Северной средней школы у памятника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воинам,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погибшим в годы Великой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Отечественной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войны 1941-1945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годы, 2005, </a:t>
            </a:r>
            <a:r>
              <a:rPr lang="ru-RU" dirty="0" err="1" smtClean="0">
                <a:solidFill>
                  <a:srgbClr val="002060"/>
                </a:solidFill>
                <a:latin typeface="Helv"/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59" y="4293096"/>
            <a:ext cx="3949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Helv"/>
              </a:rPr>
              <a:t>Ф.1Ф Оп.1 </a:t>
            </a:r>
            <a:r>
              <a:rPr lang="ru-RU" b="1" dirty="0" smtClean="0">
                <a:solidFill>
                  <a:srgbClr val="002060"/>
                </a:solidFill>
                <a:latin typeface="Helv"/>
              </a:rPr>
              <a:t>Д.210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Почетный караул из юнармейцев Северной средней школы у памятника воинам, погибшим в годы Великой Отечественной войны 1941-1945 годы, 2005, </a:t>
            </a:r>
            <a:r>
              <a:rPr lang="ru-RU" dirty="0" err="1">
                <a:solidFill>
                  <a:srgbClr val="002060"/>
                </a:solidFill>
                <a:latin typeface="Helv"/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05377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2" y="5805264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Ф.1Ф Оп.1 Д.211 </a:t>
            </a:r>
            <a:r>
              <a:rPr lang="ru-RU" dirty="0" smtClean="0">
                <a:solidFill>
                  <a:srgbClr val="002060"/>
                </a:solidFill>
              </a:rPr>
              <a:t>Почетный </a:t>
            </a:r>
            <a:r>
              <a:rPr lang="ru-RU" dirty="0">
                <a:solidFill>
                  <a:srgbClr val="002060"/>
                </a:solidFill>
              </a:rPr>
              <a:t>караул из </a:t>
            </a:r>
            <a:r>
              <a:rPr lang="ru-RU" dirty="0" smtClean="0">
                <a:solidFill>
                  <a:srgbClr val="002060"/>
                </a:solidFill>
              </a:rPr>
              <a:t>юнармейцев </a:t>
            </a:r>
            <a:r>
              <a:rPr lang="ru-RU" dirty="0">
                <a:solidFill>
                  <a:srgbClr val="002060"/>
                </a:solidFill>
              </a:rPr>
              <a:t>Северной средней школы у </a:t>
            </a:r>
            <a:r>
              <a:rPr lang="ru-RU" dirty="0" smtClean="0">
                <a:solidFill>
                  <a:srgbClr val="002060"/>
                </a:solidFill>
              </a:rPr>
              <a:t>памятника воинам, </a:t>
            </a:r>
            <a:r>
              <a:rPr lang="ru-RU" dirty="0">
                <a:solidFill>
                  <a:srgbClr val="002060"/>
                </a:solidFill>
              </a:rPr>
              <a:t>погибшим в годы Великой </a:t>
            </a:r>
            <a:r>
              <a:rPr lang="ru-RU" dirty="0" smtClean="0">
                <a:solidFill>
                  <a:srgbClr val="002060"/>
                </a:solidFill>
              </a:rPr>
              <a:t>Отечественной </a:t>
            </a:r>
            <a:r>
              <a:rPr lang="ru-RU" dirty="0">
                <a:solidFill>
                  <a:srgbClr val="002060"/>
                </a:solidFill>
              </a:rPr>
              <a:t>войны 1941-1945 годы - смена </a:t>
            </a:r>
            <a:r>
              <a:rPr lang="ru-RU" dirty="0" smtClean="0">
                <a:solidFill>
                  <a:srgbClr val="002060"/>
                </a:solidFill>
              </a:rPr>
              <a:t>караула, 2005, </a:t>
            </a:r>
            <a:r>
              <a:rPr lang="ru-RU" dirty="0" err="1" smtClean="0">
                <a:solidFill>
                  <a:srgbClr val="002060"/>
                </a:solidFill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rhglav\Desktop\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93263" cy="542462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48024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949280"/>
            <a:ext cx="8928992" cy="6507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Ф.1Ф Оп.1 Д.212 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Учащиеся </a:t>
            </a: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Северной средней школы с приветствием к ветеранам Великой Отечественной 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войны, 2005, </a:t>
            </a:r>
            <a:r>
              <a:rPr lang="ru-RU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с.Северное</a:t>
            </a:r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Arhglav\Desktop\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215"/>
            <a:ext cx="8799265" cy="568863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0202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27" y="188640"/>
            <a:ext cx="88840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2009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r>
              <a:rPr lang="ru-RU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64-й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0242" name="Picture 2" descr="C:\Users\Arhglav\Desktop\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50997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1556792"/>
            <a:ext cx="4323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Ф.1Ф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Д.240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открытии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митинга: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и.о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главы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администрации Северного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района </a:t>
            </a:r>
            <a:r>
              <a:rPr lang="ru-RU" dirty="0" err="1" smtClean="0">
                <a:solidFill>
                  <a:srgbClr val="002060"/>
                </a:solidFill>
                <a:latin typeface="Helv"/>
              </a:rPr>
              <a:t>Гламаздин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Ю.Г., глава Северного сельсовета Коновалов А.И</a:t>
            </a:r>
            <a:r>
              <a:rPr lang="ru-RU" dirty="0" smtClean="0">
                <a:solidFill>
                  <a:srgbClr val="000000"/>
                </a:solidFill>
                <a:latin typeface="Helv"/>
              </a:rPr>
              <a:t>.,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2009, </a:t>
            </a:r>
            <a:r>
              <a:rPr lang="ru-RU" dirty="0" err="1" smtClean="0">
                <a:solidFill>
                  <a:srgbClr val="002060"/>
                </a:solidFill>
                <a:latin typeface="Helv"/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43" name="Picture 3" descr="C:\Users\Arhglav\Desktop\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48055"/>
            <a:ext cx="4899799" cy="32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37112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Д.241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Отряд юнармейцев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Северной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общеобразовательной средней школы у памятника в День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Победы</a:t>
            </a:r>
            <a:r>
              <a:rPr lang="ru-RU" dirty="0" smtClean="0">
                <a:solidFill>
                  <a:srgbClr val="000000"/>
                </a:solidFill>
                <a:latin typeface="Helv"/>
              </a:rPr>
              <a:t>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2009, </a:t>
            </a:r>
            <a:r>
              <a:rPr lang="ru-RU" dirty="0" err="1">
                <a:solidFill>
                  <a:srgbClr val="002060"/>
                </a:solidFill>
                <a:latin typeface="Helv"/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39282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rhglav\Desktop\2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5314952" cy="34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rhglav\Desktop\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6045"/>
            <a:ext cx="4986089" cy="32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1780" y="1080643"/>
            <a:ext cx="3473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Д.242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Почетная смена караула в день Победы в сквере села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Северного,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2009</a:t>
            </a:r>
            <a:r>
              <a:rPr lang="ru-RU" dirty="0">
                <a:solidFill>
                  <a:srgbClr val="002060"/>
                </a:solidFill>
                <a:latin typeface="Helv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с. Северное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230" y="5589240"/>
            <a:ext cx="3910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Д.243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Празднование Дня Победы в сквере села Северного,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2009,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с. 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87623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rhglav\Desktop\2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50270" cy="534183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021288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Д.244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Празднование Дня Победы в сквере села Северного,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2009, </a:t>
            </a:r>
            <a:r>
              <a:rPr lang="ru-RU" dirty="0" err="1" smtClean="0">
                <a:solidFill>
                  <a:srgbClr val="002060"/>
                </a:solidFill>
                <a:latin typeface="Helv"/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1502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840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[</a:t>
            </a:r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1950-1960</a:t>
            </a:r>
            <a:r>
              <a:rPr lang="en-US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] </a:t>
            </a:r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годы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/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15-й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2290" name="Picture 2" descr="D:\ПЕТРОВА О.Н\2018 год\Прием документов в 2018 году за 2015 год\Фонд 107Э фотодокументы на элект.носит\3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64" y="1163406"/>
            <a:ext cx="7776864" cy="499747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8104" y="6166549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Ф.107Э Оп.2э Д.26 </a:t>
            </a:r>
            <a:r>
              <a:rPr lang="ru-RU" dirty="0">
                <a:solidFill>
                  <a:srgbClr val="002060"/>
                </a:solidFill>
              </a:rPr>
              <a:t>Фрагмент митинга, посвященного Победе в Великой Отечественной войне, [1950-1960] </a:t>
            </a:r>
            <a:r>
              <a:rPr lang="ru-RU" dirty="0" smtClean="0">
                <a:solidFill>
                  <a:srgbClr val="002060"/>
                </a:solidFill>
              </a:rPr>
              <a:t>годы, с</a:t>
            </a:r>
            <a:r>
              <a:rPr lang="ru-RU" dirty="0">
                <a:solidFill>
                  <a:srgbClr val="002060"/>
                </a:solidFill>
              </a:rPr>
              <a:t>. Северное</a:t>
            </a:r>
          </a:p>
        </p:txBody>
      </p:sp>
    </p:spTree>
    <p:extLst>
      <p:ext uri="{BB962C8B-B14F-4D97-AF65-F5344CB8AC3E}">
        <p14:creationId xmlns:p14="http://schemas.microsoft.com/office/powerpoint/2010/main" val="190611635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7300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2013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68-й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026" name="Picture 2" descr="F:\Фонд 1Ф фото 388 - 411 2016 год\ФОТОДОКУМЕНТЫ 325-327\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" y="1366954"/>
            <a:ext cx="4438208" cy="320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нд 1Ф фото 388 - 411 2016 год\ФОТОДОКУМЕНТЫ 325-327\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78" y="3140968"/>
            <a:ext cx="5040560" cy="359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40448" y="138664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Д.325 </a:t>
            </a:r>
            <a:r>
              <a:rPr lang="ru-RU" dirty="0">
                <a:solidFill>
                  <a:srgbClr val="002060"/>
                </a:solidFill>
              </a:rPr>
              <a:t>Выступление Ивашкевича Владимира Григорьевича, Главы Северного района Новосибирской области, на открытии митинга, посвященного Дню Победы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2013,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с. Северное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977946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Д.327 </a:t>
            </a:r>
            <a:r>
              <a:rPr lang="ru-RU" dirty="0">
                <a:solidFill>
                  <a:srgbClr val="002060"/>
                </a:solidFill>
              </a:rPr>
              <a:t>Отряд юнармейцев МКОУ Северной средней общеобразовательной школы на открытии митинга, посвященного Дню </a:t>
            </a:r>
            <a:r>
              <a:rPr lang="ru-RU" dirty="0" smtClean="0">
                <a:solidFill>
                  <a:srgbClr val="002060"/>
                </a:solidFill>
              </a:rPr>
              <a:t>Победы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2013, с. 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75670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нд 1Ф фото 388 - 411 2016 год\ФОТОДОКУМЕНТЫ 325-327\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7205"/>
            <a:ext cx="8165182" cy="586282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179373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Д.326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Ветераны Великой Отечественной войны в День Победы,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2013, с. 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06568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Фонд 1Ф фото 388 - 411 2016 год\ФОТОДОКУМЕНТЫ 325-327\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655168" cy="328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нд 1Ф фото 388 - 411 2016 год\ФОТОДОКУМЕНТЫ 325-327\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13" y="2780928"/>
            <a:ext cx="5665695" cy="39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757068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Д.328 </a:t>
            </a:r>
            <a:r>
              <a:rPr lang="ru-RU" dirty="0">
                <a:solidFill>
                  <a:srgbClr val="002060"/>
                </a:solidFill>
              </a:rPr>
              <a:t>На сцене: выступление воспитанников МДКОУ детского сада «Солнышко» на праздновании 9 мая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2013, </a:t>
            </a:r>
            <a:r>
              <a:rPr lang="ru-RU" dirty="0" err="1" smtClean="0">
                <a:solidFill>
                  <a:srgbClr val="002060"/>
                </a:solidFill>
                <a:latin typeface="Helv"/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93" y="4581128"/>
            <a:ext cx="32776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Д.329 </a:t>
            </a:r>
            <a:r>
              <a:rPr lang="ru-RU" dirty="0">
                <a:solidFill>
                  <a:srgbClr val="002060"/>
                </a:solidFill>
              </a:rPr>
              <a:t>Фрагмент церемонии возложения цветов к вечному огню на митинге, посвященном Дню Победы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2013,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с. 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47196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нд 1Ф фото 388 - 411 2016 год\ФОТОДОКУМЕНТЫ 325-327\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74481" cy="545943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80526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Д.330 </a:t>
            </a:r>
            <a:r>
              <a:rPr lang="ru-RU" dirty="0">
                <a:solidFill>
                  <a:srgbClr val="002060"/>
                </a:solidFill>
              </a:rPr>
              <a:t>Фрагмент празднования Дня Победы: шествие колонны учащихся Северной средней школы с фотографиями ушедших из жизни ветеранов Великой Отечественной войны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2013, с. </a:t>
            </a:r>
            <a:r>
              <a:rPr lang="ru-RU" dirty="0" smtClean="0">
                <a:solidFill>
                  <a:srgbClr val="002060"/>
                </a:solidFill>
                <a:latin typeface="Helv"/>
              </a:rPr>
              <a:t>Северное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880201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нд 1Ф фото 388 - 411 2016 год\ФОТОДОКУМЕНТЫ 325-327\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" y="242605"/>
            <a:ext cx="8208912" cy="592366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330" y="616626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Д.331 </a:t>
            </a:r>
            <a:r>
              <a:rPr lang="ru-RU" dirty="0">
                <a:solidFill>
                  <a:srgbClr val="002060"/>
                </a:solidFill>
              </a:rPr>
              <a:t>Фрагмент празднования Дня Победы: шествие колонны детей и внуков ветеранов Великой Отечественной войны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Helv"/>
              </a:rPr>
              <a:t>2013, с. Северное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776069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840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2016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71-й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6146" name="Picture 2" descr="D:\ПЕТРОВА О.Н\2016 год\ПРИЕМ ДОКУМЕНТОВ в 2016 году\ФОТОДОКУМЕНТЫ\Фото 2016 год\№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480720" cy="486054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92" y="6003584"/>
            <a:ext cx="907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Ф.1Ф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Д.397 </a:t>
            </a:r>
            <a:r>
              <a:rPr lang="ru-RU" sz="1600" dirty="0">
                <a:solidFill>
                  <a:srgbClr val="002060"/>
                </a:solidFill>
              </a:rPr>
              <a:t>Фрагмент празднования Дня Победы: члены Совета ветеранов поздравляют ветерана Великой Отечественной войны Молокова Д.И., жителя села Бергуль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Helv"/>
              </a:rPr>
              <a:t>2016, </a:t>
            </a:r>
            <a:r>
              <a:rPr lang="ru-RU" sz="1600" dirty="0">
                <a:solidFill>
                  <a:srgbClr val="002060"/>
                </a:solidFill>
                <a:latin typeface="Helv"/>
              </a:rPr>
              <a:t>с. </a:t>
            </a:r>
            <a:r>
              <a:rPr lang="ru-RU" sz="1600" dirty="0" smtClean="0">
                <a:solidFill>
                  <a:srgbClr val="002060"/>
                </a:solidFill>
                <a:latin typeface="Helv"/>
              </a:rPr>
              <a:t>Бергуль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34996"/>
      </p:ext>
    </p:extLst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ПЕТРОВА О.Н\2016 год\ПРИЕМ ДОКУМЕНТОВ в 2016 году\ФОТОДОКУМЕНТЫ\Фото 2016 год\№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642125" cy="573159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838" y="598521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Ф.1Ф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Д.398 </a:t>
            </a:r>
            <a:r>
              <a:rPr lang="ru-RU" sz="1600" dirty="0">
                <a:solidFill>
                  <a:srgbClr val="002060"/>
                </a:solidFill>
              </a:rPr>
              <a:t>Фрагмент празднования Дня Победы: Олеся </a:t>
            </a:r>
            <a:r>
              <a:rPr lang="ru-RU" sz="1600" dirty="0" err="1">
                <a:solidFill>
                  <a:srgbClr val="002060"/>
                </a:solidFill>
              </a:rPr>
              <a:t>Курцева</a:t>
            </a:r>
            <a:r>
              <a:rPr lang="ru-RU" sz="1600" dirty="0">
                <a:solidFill>
                  <a:srgbClr val="002060"/>
                </a:solidFill>
              </a:rPr>
              <a:t>, Ольга </a:t>
            </a:r>
            <a:r>
              <a:rPr lang="ru-RU" sz="1600" dirty="0" err="1">
                <a:solidFill>
                  <a:srgbClr val="002060"/>
                </a:solidFill>
              </a:rPr>
              <a:t>Ермошкина</a:t>
            </a:r>
            <a:r>
              <a:rPr lang="ru-RU" sz="1600" dirty="0">
                <a:solidFill>
                  <a:srgbClr val="002060"/>
                </a:solidFill>
              </a:rPr>
              <a:t> и Александр Марченко поздравляют ветерана Великой Отечественной войны Николая </a:t>
            </a:r>
            <a:r>
              <a:rPr lang="ru-RU" sz="1600" dirty="0" err="1">
                <a:solidFill>
                  <a:srgbClr val="002060"/>
                </a:solidFill>
              </a:rPr>
              <a:t>Андрияновича</a:t>
            </a:r>
            <a:r>
              <a:rPr lang="ru-RU" sz="1600" dirty="0">
                <a:solidFill>
                  <a:srgbClr val="002060"/>
                </a:solidFill>
              </a:rPr>
              <a:t> Егорова, жителя села Северного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Helv"/>
              </a:rPr>
              <a:t>2016, с. </a:t>
            </a:r>
            <a:r>
              <a:rPr lang="ru-RU" sz="1600" dirty="0" smtClean="0">
                <a:solidFill>
                  <a:srgbClr val="002060"/>
                </a:solidFill>
                <a:latin typeface="Helv"/>
              </a:rPr>
              <a:t>Северное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78945"/>
      </p:ext>
    </p:extLst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ПЕТРОВА О.Н\2016 год\ПРИЕМ ДОКУМЕНТОВ в 2016 году\ФОТОДОКУМЕНТЫ\Фото 2016 год\№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" y="230867"/>
            <a:ext cx="7416823" cy="556261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3" y="5793484"/>
            <a:ext cx="8928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Ф.1Ф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Д.399 </a:t>
            </a:r>
            <a:r>
              <a:rPr lang="ru-RU" sz="1600" dirty="0">
                <a:solidFill>
                  <a:srgbClr val="002060"/>
                </a:solidFill>
              </a:rPr>
              <a:t>Фрагмент празднования Дня Победы: шествие колонны обучающихся муниципального казенного общеобразовательного учреждения Северного района Новосибирской области Северной средней школы с фотографиями ушедших из жизни ветеранов Великой Отечественной войны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Helv"/>
              </a:rPr>
              <a:t>2016, с. </a:t>
            </a:r>
            <a:r>
              <a:rPr lang="ru-RU" sz="1600" dirty="0" smtClean="0">
                <a:solidFill>
                  <a:srgbClr val="002060"/>
                </a:solidFill>
                <a:latin typeface="Helv"/>
              </a:rPr>
              <a:t>Северное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3055442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12" y="219327"/>
            <a:ext cx="7416823" cy="555472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722" y="577084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Ф.1Ф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Д.400 </a:t>
            </a:r>
            <a:r>
              <a:rPr lang="ru-RU" sz="1600" dirty="0">
                <a:solidFill>
                  <a:srgbClr val="002060"/>
                </a:solidFill>
              </a:rPr>
              <a:t>Фрагмент празднования Дня Победы: обучающиеся муниципального казенного общеобразовательного учреждения Северного района Новосибирской области Северной средней школы пронесли по улице Ленина села Северного георгиевскую </a:t>
            </a:r>
            <a:r>
              <a:rPr lang="ru-RU" sz="1600" dirty="0" smtClean="0">
                <a:solidFill>
                  <a:srgbClr val="002060"/>
                </a:solidFill>
              </a:rPr>
              <a:t>ленту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Helv"/>
              </a:rPr>
              <a:t>2016, с. Северное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66561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840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2017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72-й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0242" name="Picture 2" descr="D:\ПЕТРОВА О.Н\2017 год\ПРИЕМ ДОКУМЕНТОВ в 2017 году\Фонд 1Ф Фотодокументы за 2017 год\ФОТО с 412 по 436\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326841" cy="423605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336314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Ф.1Ф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Д.430 </a:t>
            </a:r>
            <a:r>
              <a:rPr lang="ru-RU" sz="1600" dirty="0">
                <a:solidFill>
                  <a:srgbClr val="002060"/>
                </a:solidFill>
              </a:rPr>
              <a:t>Фрагмент районного мероприятия, посвященного 72-й годовщине Победы в Великой Отечественной войне: обучающиеся Муниципального казенного общеобразовательного учреждения Северного района Новосибирской области Северной средней школы пронесли по улице Ленина села Северного георгиевскую ленточку и фотографии ушедших из жизни ветеранов Великой Отечественной войны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09.05.</a:t>
            </a:r>
            <a:r>
              <a:rPr lang="ru-RU" sz="1600" dirty="0" smtClean="0">
                <a:solidFill>
                  <a:srgbClr val="002060"/>
                </a:solidFill>
                <a:latin typeface="Helv"/>
              </a:rPr>
              <a:t>2017, </a:t>
            </a:r>
            <a:r>
              <a:rPr lang="ru-RU" sz="1600" dirty="0" err="1" smtClean="0">
                <a:solidFill>
                  <a:srgbClr val="002060"/>
                </a:solidFill>
                <a:latin typeface="Helv"/>
              </a:rPr>
              <a:t>с.Северное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5381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1972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27-й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6386" name="Picture 2" descr="C:\Users\Arhglav\Desktop\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8582"/>
            <a:ext cx="4968552" cy="346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rhglav\Desktop\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02704"/>
            <a:ext cx="4067944" cy="370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1412776"/>
            <a:ext cx="3851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</a:t>
            </a:r>
            <a:r>
              <a:rPr lang="ru-RU" b="1" dirty="0" smtClean="0">
                <a:solidFill>
                  <a:srgbClr val="002060"/>
                </a:solidFill>
              </a:rPr>
              <a:t>Д.267 </a:t>
            </a:r>
            <a:r>
              <a:rPr lang="ru-RU" dirty="0">
                <a:solidFill>
                  <a:srgbClr val="002060"/>
                </a:solidFill>
              </a:rPr>
              <a:t>Участник Великой </a:t>
            </a:r>
            <a:r>
              <a:rPr lang="ru-RU" dirty="0" smtClean="0">
                <a:solidFill>
                  <a:srgbClr val="002060"/>
                </a:solidFill>
              </a:rPr>
              <a:t>Отечественной </a:t>
            </a:r>
            <a:r>
              <a:rPr lang="ru-RU" dirty="0">
                <a:solidFill>
                  <a:srgbClr val="002060"/>
                </a:solidFill>
              </a:rPr>
              <a:t>войны, учитель </a:t>
            </a:r>
            <a:r>
              <a:rPr lang="ru-RU" dirty="0" smtClean="0">
                <a:solidFill>
                  <a:srgbClr val="002060"/>
                </a:solidFill>
              </a:rPr>
              <a:t>начальных </a:t>
            </a:r>
            <a:r>
              <a:rPr lang="ru-RU" dirty="0">
                <a:solidFill>
                  <a:srgbClr val="002060"/>
                </a:solidFill>
              </a:rPr>
              <a:t>классов </a:t>
            </a:r>
            <a:r>
              <a:rPr lang="ru-RU" dirty="0" err="1">
                <a:solidFill>
                  <a:srgbClr val="002060"/>
                </a:solidFill>
              </a:rPr>
              <a:t>Ударницкой</a:t>
            </a:r>
            <a:r>
              <a:rPr lang="ru-RU" dirty="0">
                <a:solidFill>
                  <a:srgbClr val="002060"/>
                </a:solidFill>
              </a:rPr>
              <a:t> начальной школы – Тихонов Федор Сергеевич, </a:t>
            </a:r>
            <a:r>
              <a:rPr lang="ru-RU" dirty="0" smtClean="0">
                <a:solidFill>
                  <a:srgbClr val="002060"/>
                </a:solidFill>
              </a:rPr>
              <a:t>1972, д. Ударник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50" y="5445224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</a:t>
            </a:r>
            <a:r>
              <a:rPr lang="ru-RU" b="1" dirty="0" smtClean="0">
                <a:solidFill>
                  <a:srgbClr val="002060"/>
                </a:solidFill>
              </a:rPr>
              <a:t>Д.268 </a:t>
            </a:r>
            <a:r>
              <a:rPr lang="ru-RU" dirty="0">
                <a:solidFill>
                  <a:srgbClr val="002060"/>
                </a:solidFill>
              </a:rPr>
              <a:t>Участник Великой Отечественной войны Ивонин Григорий Григорьевич со своей дочерью, 1972, </a:t>
            </a:r>
            <a:r>
              <a:rPr lang="ru-RU" dirty="0" smtClean="0">
                <a:solidFill>
                  <a:srgbClr val="002060"/>
                </a:solidFill>
              </a:rPr>
              <a:t>с. 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75964"/>
      </p:ext>
    </p:extLst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ПЕТРОВА О.Н\2017 год\ПРИЕМ ДОКУМЕНТОВ в 2017 году\Фонд 1Ф Фотодокументы за 2017 год\ФОТО с 412 по 436\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780419" cy="504056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ПЕТРОВА О.Н\2017 год\ПРИЕМ ДОКУМЕНТОВ в 2017 году\Фонд 1Ф Фотодокументы за 2017 год\ФОТО с 412 по 436\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22" y="762239"/>
            <a:ext cx="4968552" cy="372641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5301208"/>
            <a:ext cx="4079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002060"/>
                </a:solidFill>
              </a:rPr>
              <a:t>Ф.1Ф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Д.431 </a:t>
            </a:r>
            <a:r>
              <a:rPr lang="ru-RU" sz="1600" dirty="0">
                <a:solidFill>
                  <a:srgbClr val="002060"/>
                </a:solidFill>
                <a:latin typeface="Helv"/>
              </a:rPr>
              <a:t>Фрагмент районного мероприятия, посвященного 72-й годовщине Победы в Великой Отечественной войне: на Монументе славы прошла акция «Свеча памяти»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Helv"/>
              </a:rPr>
              <a:t>2017, с. Северное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8216" y="4581128"/>
            <a:ext cx="50457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002060"/>
                </a:solidFill>
              </a:rPr>
              <a:t>Ф.1Ф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Оп.1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Д.433 </a:t>
            </a:r>
            <a:r>
              <a:rPr lang="ru-RU" sz="1600" dirty="0">
                <a:solidFill>
                  <a:srgbClr val="002060"/>
                </a:solidFill>
                <a:latin typeface="Helv"/>
              </a:rPr>
              <a:t>Фрагмент районного мероприятия, посвященного 72-й годовщине Победы в Великой Отечественной войне: впервые прошла патриотическая акция «Кораблик Победы» - для тех, кто гордится и помнит о своих родственниках, участниках Великой Отечественной войны. Участники акции «Кораблик Победы»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Helv"/>
              </a:rPr>
              <a:t>2017, </a:t>
            </a:r>
            <a:r>
              <a:rPr lang="ru-RU" sz="1600" dirty="0" smtClean="0">
                <a:solidFill>
                  <a:srgbClr val="002060"/>
                </a:solidFill>
                <a:latin typeface="Helv"/>
              </a:rPr>
              <a:t>с. Северное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73089"/>
      </p:ext>
    </p:extLst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92" y="188640"/>
            <a:ext cx="907300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2019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74-й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4338" name="Picture 2" descr="D:\ПЕТРОВА О.Н\2020 год\ПРИЕМ в 2020 году\Прием в 2020 году за 2016 год\Фонд 107 Э\Фото с 101 по 130\10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5"/>
            <a:ext cx="6192688" cy="464451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780782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Ф.107Э </a:t>
            </a:r>
            <a:r>
              <a:rPr lang="ru-RU" sz="1600" b="1" dirty="0" smtClean="0">
                <a:solidFill>
                  <a:srgbClr val="002060"/>
                </a:solidFill>
              </a:rPr>
              <a:t>Оп.1э Д.90 </a:t>
            </a:r>
            <a:r>
              <a:rPr lang="ru-RU" sz="1600" dirty="0">
                <a:solidFill>
                  <a:srgbClr val="002060"/>
                </a:solidFill>
              </a:rPr>
              <a:t>Фрагмент районного мероприятия, </a:t>
            </a:r>
            <a:r>
              <a:rPr lang="ru-RU" sz="1600" dirty="0" smtClean="0">
                <a:solidFill>
                  <a:srgbClr val="002060"/>
                </a:solidFill>
              </a:rPr>
              <a:t>посвященного 74-й </a:t>
            </a:r>
            <a:r>
              <a:rPr lang="ru-RU" sz="1600" dirty="0">
                <a:solidFill>
                  <a:srgbClr val="002060"/>
                </a:solidFill>
              </a:rPr>
              <a:t>годовщине Победы в Великой Отечественной войне. Обучающиеся Северной средней школы пронесли по улице Ленина села Северного георгиевскую ленточку и фотографии ушедших из жизни ветеранов Великой Отечественной </a:t>
            </a:r>
            <a:r>
              <a:rPr lang="ru-RU" sz="1600" dirty="0" smtClean="0">
                <a:solidFill>
                  <a:srgbClr val="002060"/>
                </a:solidFill>
              </a:rPr>
              <a:t>войны, 09.05.2019, </a:t>
            </a:r>
            <a:r>
              <a:rPr lang="ru-RU" sz="1600" dirty="0">
                <a:solidFill>
                  <a:srgbClr val="002060"/>
                </a:solidFill>
              </a:rPr>
              <a:t>с. Северное</a:t>
            </a:r>
          </a:p>
        </p:txBody>
      </p:sp>
    </p:spTree>
    <p:extLst>
      <p:ext uri="{BB962C8B-B14F-4D97-AF65-F5344CB8AC3E}">
        <p14:creationId xmlns:p14="http://schemas.microsoft.com/office/powerpoint/2010/main" val="2929614873"/>
      </p:ext>
    </p:extLst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ПЕТРОВА О.Н\2020 год\ПРИЕМ в 2020 году\Прием в 2020 году за 2016 год\Фонд 107 Э\Фото с 101 по 130\10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696744" cy="523090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534561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Ф.107Э Оп.1э </a:t>
            </a:r>
            <a:r>
              <a:rPr lang="ru-RU" sz="1600" b="1" dirty="0" smtClean="0">
                <a:solidFill>
                  <a:srgbClr val="002060"/>
                </a:solidFill>
              </a:rPr>
              <a:t>Д.91 </a:t>
            </a:r>
            <a:r>
              <a:rPr lang="ru-RU" sz="1600" dirty="0">
                <a:solidFill>
                  <a:srgbClr val="002060"/>
                </a:solidFill>
              </a:rPr>
              <a:t>Фрагмент районного мероприятия, посвященного </a:t>
            </a:r>
            <a:r>
              <a:rPr lang="ru-RU" sz="1600" dirty="0" smtClean="0">
                <a:solidFill>
                  <a:srgbClr val="002060"/>
                </a:solidFill>
              </a:rPr>
              <a:t>74-й </a:t>
            </a:r>
            <a:r>
              <a:rPr lang="ru-RU" sz="1600" dirty="0">
                <a:solidFill>
                  <a:srgbClr val="002060"/>
                </a:solidFill>
              </a:rPr>
              <a:t>годовщине Победы в Великой Отечественной войне. Глава Северного района С.В. Коростелев, председатель Совета депутатов И.В. </a:t>
            </a:r>
            <a:r>
              <a:rPr lang="ru-RU" sz="1600" dirty="0" err="1">
                <a:solidFill>
                  <a:srgbClr val="002060"/>
                </a:solidFill>
              </a:rPr>
              <a:t>Звыков</a:t>
            </a:r>
            <a:r>
              <a:rPr lang="ru-RU" sz="1600" dirty="0">
                <a:solidFill>
                  <a:srgbClr val="002060"/>
                </a:solidFill>
              </a:rPr>
              <a:t>, представители общественных организаций посетили </a:t>
            </a:r>
            <a:r>
              <a:rPr lang="ru-RU" sz="1600" dirty="0" err="1">
                <a:solidFill>
                  <a:srgbClr val="002060"/>
                </a:solidFill>
              </a:rPr>
              <a:t>Пинтусова</a:t>
            </a:r>
            <a:r>
              <a:rPr lang="ru-RU" sz="1600" dirty="0">
                <a:solidFill>
                  <a:srgbClr val="002060"/>
                </a:solidFill>
              </a:rPr>
              <a:t> Кирилла Григорьевича, ветерана Великой Отечественной войны, в теплой обстановке поздравили с днем Победы и вручили </a:t>
            </a:r>
            <a:r>
              <a:rPr lang="ru-RU" sz="1600" dirty="0" smtClean="0">
                <a:solidFill>
                  <a:srgbClr val="002060"/>
                </a:solidFill>
              </a:rPr>
              <a:t>подарки, </a:t>
            </a:r>
            <a:r>
              <a:rPr lang="ru-RU" sz="1600" dirty="0">
                <a:solidFill>
                  <a:srgbClr val="002060"/>
                </a:solidFill>
              </a:rPr>
              <a:t>09.05.2019, с. Северное</a:t>
            </a:r>
          </a:p>
        </p:txBody>
      </p:sp>
    </p:spTree>
    <p:extLst>
      <p:ext uri="{BB962C8B-B14F-4D97-AF65-F5344CB8AC3E}">
        <p14:creationId xmlns:p14="http://schemas.microsoft.com/office/powerpoint/2010/main" val="3607524693"/>
      </p:ext>
    </p:extLst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ПЕТРОВА О.Н\2020 год\ПРИЕМ в 2020 году\Прием в 2020 году за 2016 год\Фонд 107 Э\Фото с 101 по 130\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" y="332656"/>
            <a:ext cx="8997662" cy="532859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87727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Ф.107Э Оп.1э Д.92 </a:t>
            </a:r>
            <a:r>
              <a:rPr lang="ru-RU" sz="1600" dirty="0">
                <a:solidFill>
                  <a:srgbClr val="002060"/>
                </a:solidFill>
              </a:rPr>
              <a:t>В Северном районе в третий раз состоялась патриотическая акция «Кораблик Победы» для тех, кто гордится и помнит участников Великой Отечественной войны. Участники акции – обучающиеся Остяцкой основной школы, 09.05.2019, с. </a:t>
            </a:r>
            <a:r>
              <a:rPr lang="ru-RU" sz="1600" dirty="0" err="1" smtClean="0">
                <a:solidFill>
                  <a:srgbClr val="002060"/>
                </a:solidFill>
              </a:rPr>
              <a:t>Остяцк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51396"/>
      </p:ext>
    </p:extLst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8864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2021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76-й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7410" name="Picture 2" descr="D:\ПЕТРОВА О.Н\2021 год\ПРИЕМ в 2021 году\ПРИЕМ\Фонд 107Э фотодокументы на эл.носителях\Фото с 131 по 160\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82" y="1134247"/>
            <a:ext cx="5832648" cy="437448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50873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Ф.107Э Оп.1э </a:t>
            </a:r>
            <a:r>
              <a:rPr lang="ru-RU" sz="1600" b="1" dirty="0" smtClean="0">
                <a:solidFill>
                  <a:srgbClr val="002060"/>
                </a:solidFill>
              </a:rPr>
              <a:t>Д.135 </a:t>
            </a:r>
            <a:r>
              <a:rPr lang="ru-RU" sz="1600" dirty="0">
                <a:solidFill>
                  <a:srgbClr val="002060"/>
                </a:solidFill>
              </a:rPr>
              <a:t>В Фрагмент районного мероприятия, посвященного 76-й годовщине Победы в Великой Отечественной войне: возложение цветов к Мемориалу Славы погибшим в Великой Отечественной войне. В мероприятии приняли участие Глава Северного района С.В. Коростелев, председатель Совета депутатов Северного района И.В. </a:t>
            </a:r>
            <a:r>
              <a:rPr lang="ru-RU" sz="1600" dirty="0" err="1">
                <a:solidFill>
                  <a:srgbClr val="002060"/>
                </a:solidFill>
              </a:rPr>
              <a:t>Звыков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smtClean="0">
                <a:solidFill>
                  <a:srgbClr val="002060"/>
                </a:solidFill>
              </a:rPr>
              <a:t>09.05.2021, </a:t>
            </a:r>
            <a:r>
              <a:rPr lang="ru-RU" sz="1600" dirty="0">
                <a:solidFill>
                  <a:srgbClr val="002060"/>
                </a:solidFill>
              </a:rPr>
              <a:t>с. </a:t>
            </a:r>
            <a:r>
              <a:rPr lang="ru-RU" sz="1600" dirty="0" smtClean="0">
                <a:solidFill>
                  <a:srgbClr val="002060"/>
                </a:solidFill>
              </a:rPr>
              <a:t>Северное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80245"/>
      </p:ext>
    </p:extLst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096" y="5733256"/>
            <a:ext cx="9036496" cy="12267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Ф.107Э Оп.1э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Д.136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Фрагмент районного мероприятия, посвященного 76-й годовщине Победы в Великой Отечественной войне. Шествие воспитанники военно-патриотического клуба имени старшего лейтенанта </a:t>
            </a:r>
            <a:r>
              <a:rPr 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Госнаркоконтроля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Артема Карелина,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09.05.2021, </a:t>
            </a:r>
            <a:r>
              <a:rPr lang="ru-RU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с.Северное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D:\ПЕТРОВА О.Н\2021 год\ПРИЕМ в 2021 году\ПРИЕМ\Фонд 107Э фотодокументы на эл.носителях\Фото с 131 по 160\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128792" cy="534659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33941"/>
      </p:ext>
    </p:extLst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ПЕТРОВА О.Н\2021 год\ПРИЕМ в 2021 году\ПРИЕМ\Фонд 107Э фотодокументы на эл.носителях\Фото с 131 по 160\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ПЕТРОВА О.Н\2021 год\ПРИЕМ в 2021 году\ПРИЕМ\Фонд 107Э фотодокументы на эл.носителях\Фото с 131 по 160\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53669"/>
            <a:ext cx="4608511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3" y="206681"/>
            <a:ext cx="3888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Ф.107Э Оп.1э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Д.137 </a:t>
            </a:r>
            <a:r>
              <a:rPr lang="ru-RU" sz="1600" dirty="0">
                <a:solidFill>
                  <a:srgbClr val="002060"/>
                </a:solidFill>
              </a:rPr>
              <a:t>Фрагмент районного мероприятия, посвященного 76-й годовщине Победы в Великой Отечественной войне. Глава Северного района С.В. Коростелев, председатель Совета депутатов Северного района И.В. </a:t>
            </a:r>
            <a:r>
              <a:rPr lang="ru-RU" sz="1600" dirty="0" err="1">
                <a:solidFill>
                  <a:srgbClr val="002060"/>
                </a:solidFill>
              </a:rPr>
              <a:t>Звыков</a:t>
            </a:r>
            <a:r>
              <a:rPr lang="ru-RU" sz="1600" dirty="0">
                <a:solidFill>
                  <a:srgbClr val="002060"/>
                </a:solidFill>
              </a:rPr>
              <a:t> посетили Николая Семеновича Головачева, участника Великой Отечественной войны, поздравили с днем Победы и вручили подарки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09.05.2021,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с. Северное 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463" y="4124729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Ф.107Э Оп.1э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Д.138 </a:t>
            </a:r>
            <a:r>
              <a:rPr lang="ru-RU" dirty="0">
                <a:solidFill>
                  <a:srgbClr val="002060"/>
                </a:solidFill>
              </a:rPr>
              <a:t>Фрагмент районного мероприятия, посвященного 76-й годовщине Победы в Великой Отечественной войне. Николай Семенович Головачев, участник Великой Отечественной войны, получил музыкальное поздравление - песни военных лет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09.05.2021, с. Северное </a:t>
            </a:r>
          </a:p>
        </p:txBody>
      </p:sp>
    </p:spTree>
    <p:extLst>
      <p:ext uri="{BB962C8B-B14F-4D97-AF65-F5344CB8AC3E}">
        <p14:creationId xmlns:p14="http://schemas.microsoft.com/office/powerpoint/2010/main" val="538159976"/>
      </p:ext>
    </p:extLst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ПЕТРОВА О.Н\2021 год\ПРИЕМ в 2021 году\ПРИЕМ\Фонд 107Э фотодокументы на эл.носителях\Фото с 131 по 160\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128792" cy="534659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5657671"/>
            <a:ext cx="9108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Ф.107Э Оп.1э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Д.139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Фрагмент районного мероприятия, посвященного 76-й годовщине Победы в Великой Отечественной войне. В торжественной линейке приняли участие члены военно-патриотического клуба имени старшего лейтенанта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Госнаркоконтроля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А.Карелина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09.05.2021,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с.Северное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5998932"/>
      </p:ext>
    </p:extLst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ПЕТРОВА О.Н\2021 год\ПРИЕМ в 2021 году\ПРИЕМ\Фонд 107Э фотодокументы на эл.носителях\Фото с 131 по 160\1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9" y="620688"/>
            <a:ext cx="8814714" cy="482453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66124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Ф.107Э Оп.1э </a:t>
            </a:r>
            <a:r>
              <a:rPr lang="ru-RU" b="1" dirty="0" smtClean="0">
                <a:solidFill>
                  <a:srgbClr val="002060"/>
                </a:solidFill>
              </a:rPr>
              <a:t>Д.140 </a:t>
            </a:r>
            <a:r>
              <a:rPr lang="ru-RU" dirty="0">
                <a:solidFill>
                  <a:srgbClr val="002060"/>
                </a:solidFill>
              </a:rPr>
              <a:t>Фрагмент районного мероприятия, посвященного 76-й годовщине Победы в Великой Отечественной войне. Участники акции «Песни Победы» в с. Чуваши Северного </a:t>
            </a:r>
            <a:r>
              <a:rPr lang="ru-RU" dirty="0" smtClean="0">
                <a:solidFill>
                  <a:srgbClr val="002060"/>
                </a:solidFill>
              </a:rPr>
              <a:t>района, 09.05.2021, с. Чуваши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25549"/>
      </p:ext>
    </p:extLst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377" y="3578702"/>
            <a:ext cx="8542784" cy="32403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Онлайн - акция «9 мая в истории  Северного района», посвященная 77-й годовщине Победы в Великой Отечественной войне 1941 – 1945 </a:t>
            </a:r>
            <a:r>
              <a:rPr 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годов, </a:t>
            </a:r>
          </a:p>
          <a:p>
            <a:pPr marL="0" indent="0" algn="ctr">
              <a:buNone/>
            </a:pPr>
            <a:r>
              <a:rPr 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подготовлена на основе фотодокументов, хранящихся в отделе архивной службы администрации </a:t>
            </a:r>
          </a:p>
          <a:p>
            <a:pPr marL="0" indent="0" algn="ctr">
              <a:buNone/>
            </a:pPr>
            <a:r>
              <a:rPr 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Северного района Новосибирской области</a:t>
            </a:r>
          </a:p>
          <a:p>
            <a:pPr marL="0" indent="0" algn="ctr">
              <a:buNone/>
            </a:pPr>
            <a:endParaRPr lang="ru-RU" sz="900" b="1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2022 </a:t>
            </a:r>
            <a:r>
              <a:rPr 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г.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640960" cy="32791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7443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6" y="116632"/>
            <a:ext cx="909766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1973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28-й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5362" name="Picture 2" descr="C:\Users\Arhglav\Desktop\2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3848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rhglav\Desktop\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06" y="1146455"/>
            <a:ext cx="551661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715" y="5559427"/>
            <a:ext cx="33616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rgbClr val="002060"/>
                </a:solidFill>
              </a:rPr>
              <a:t>Ф.1Ф Оп.1 </a:t>
            </a:r>
            <a:r>
              <a:rPr lang="ru-RU" sz="1500" b="1" dirty="0" smtClean="0">
                <a:solidFill>
                  <a:srgbClr val="002060"/>
                </a:solidFill>
              </a:rPr>
              <a:t>Д.265 </a:t>
            </a:r>
            <a:r>
              <a:rPr lang="ru-RU" sz="1500" dirty="0">
                <a:solidFill>
                  <a:srgbClr val="002060"/>
                </a:solidFill>
              </a:rPr>
              <a:t>Участник Великой Отечественной войны, работник районного узла </a:t>
            </a:r>
            <a:r>
              <a:rPr lang="ru-RU" sz="1500" dirty="0" smtClean="0">
                <a:solidFill>
                  <a:srgbClr val="002060"/>
                </a:solidFill>
              </a:rPr>
              <a:t>связи: </a:t>
            </a:r>
            <a:r>
              <a:rPr lang="ru-RU" sz="1500" dirty="0" err="1">
                <a:solidFill>
                  <a:srgbClr val="002060"/>
                </a:solidFill>
              </a:rPr>
              <a:t>Овсюк</a:t>
            </a:r>
            <a:r>
              <a:rPr lang="ru-RU" sz="1500" dirty="0">
                <a:solidFill>
                  <a:srgbClr val="002060"/>
                </a:solidFill>
              </a:rPr>
              <a:t> Василий Иванович, 09.05.1975, </a:t>
            </a:r>
            <a:r>
              <a:rPr lang="ru-RU" sz="1500" dirty="0" err="1">
                <a:solidFill>
                  <a:srgbClr val="002060"/>
                </a:solidFill>
              </a:rPr>
              <a:t>с.Северное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5647940"/>
            <a:ext cx="53285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rgbClr val="002060"/>
                </a:solidFill>
              </a:rPr>
              <a:t>Ф.1Ф Оп.1 </a:t>
            </a:r>
            <a:r>
              <a:rPr lang="ru-RU" sz="1500" b="1" dirty="0" smtClean="0">
                <a:solidFill>
                  <a:srgbClr val="002060"/>
                </a:solidFill>
              </a:rPr>
              <a:t>Д.266 </a:t>
            </a:r>
            <a:r>
              <a:rPr lang="ru-RU" sz="1500" dirty="0">
                <a:solidFill>
                  <a:srgbClr val="002060"/>
                </a:solidFill>
              </a:rPr>
              <a:t>Участники Великой Отечественной войны, работники узла </a:t>
            </a:r>
            <a:r>
              <a:rPr lang="ru-RU" sz="1500" dirty="0" smtClean="0">
                <a:solidFill>
                  <a:srgbClr val="002060"/>
                </a:solidFill>
              </a:rPr>
              <a:t>связи: Корниенко </a:t>
            </a:r>
            <a:r>
              <a:rPr lang="ru-RU" sz="1500" dirty="0">
                <a:solidFill>
                  <a:srgbClr val="002060"/>
                </a:solidFill>
              </a:rPr>
              <a:t>Михаил </a:t>
            </a:r>
            <a:r>
              <a:rPr lang="ru-RU" sz="1500" dirty="0" smtClean="0">
                <a:solidFill>
                  <a:srgbClr val="002060"/>
                </a:solidFill>
              </a:rPr>
              <a:t>Ильич </a:t>
            </a:r>
            <a:r>
              <a:rPr lang="ru-RU" sz="1500" dirty="0">
                <a:solidFill>
                  <a:srgbClr val="002060"/>
                </a:solidFill>
              </a:rPr>
              <a:t>и </a:t>
            </a:r>
            <a:r>
              <a:rPr lang="ru-RU" sz="1500" dirty="0" err="1">
                <a:solidFill>
                  <a:srgbClr val="002060"/>
                </a:solidFill>
              </a:rPr>
              <a:t>Макаревский</a:t>
            </a:r>
            <a:r>
              <a:rPr lang="ru-RU" sz="1500" dirty="0">
                <a:solidFill>
                  <a:srgbClr val="002060"/>
                </a:solidFill>
              </a:rPr>
              <a:t> Федор Наумович, 09.05.1975, </a:t>
            </a:r>
            <a:r>
              <a:rPr lang="ru-RU" sz="1500" dirty="0" err="1">
                <a:solidFill>
                  <a:srgbClr val="002060"/>
                </a:solidFill>
              </a:rPr>
              <a:t>с.Северное</a:t>
            </a:r>
            <a:endParaRPr lang="ru-RU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40501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840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1975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r>
              <a:rPr lang="ru-RU" sz="66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/>
            </a:r>
            <a:br>
              <a:rPr lang="ru-RU" sz="66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30-й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4100" name="Picture 4" descr="F:\Фонд 1Ф фото 388 - 411 2016 год\Фото\фото №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9" y="1196752"/>
            <a:ext cx="8438083" cy="446449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877272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Ф.1Ф </a:t>
            </a:r>
            <a:r>
              <a:rPr lang="ru-RU" b="1" dirty="0">
                <a:solidFill>
                  <a:srgbClr val="002060"/>
                </a:solidFill>
              </a:rPr>
              <a:t>Оп.1 </a:t>
            </a:r>
            <a:r>
              <a:rPr lang="ru-RU" b="1" dirty="0" smtClean="0">
                <a:solidFill>
                  <a:srgbClr val="002060"/>
                </a:solidFill>
              </a:rPr>
              <a:t>Д.56 </a:t>
            </a:r>
            <a:r>
              <a:rPr lang="ru-RU" dirty="0" smtClean="0">
                <a:solidFill>
                  <a:srgbClr val="002060"/>
                </a:solidFill>
              </a:rPr>
              <a:t>Женщины-фронтовички</a:t>
            </a:r>
            <a:r>
              <a:rPr lang="ru-RU" dirty="0">
                <a:solidFill>
                  <a:srgbClr val="002060"/>
                </a:solidFill>
              </a:rPr>
              <a:t>, участницы Великой Отечественной войны Северного района: </a:t>
            </a:r>
            <a:r>
              <a:rPr lang="ru-RU" dirty="0" err="1" smtClean="0">
                <a:solidFill>
                  <a:srgbClr val="002060"/>
                </a:solidFill>
              </a:rPr>
              <a:t>Тарабарова</a:t>
            </a:r>
            <a:r>
              <a:rPr lang="ru-RU" dirty="0" smtClean="0">
                <a:solidFill>
                  <a:srgbClr val="002060"/>
                </a:solidFill>
              </a:rPr>
              <a:t>, Сазонова,  </a:t>
            </a:r>
            <a:r>
              <a:rPr lang="ru-RU" dirty="0" err="1" smtClean="0">
                <a:solidFill>
                  <a:srgbClr val="002060"/>
                </a:solidFill>
              </a:rPr>
              <a:t>Макаревская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Жигунова, 09.05.1975, </a:t>
            </a:r>
            <a:r>
              <a:rPr lang="ru-RU" dirty="0" err="1" smtClean="0">
                <a:solidFill>
                  <a:srgbClr val="002060"/>
                </a:solidFill>
              </a:rPr>
              <a:t>с.Северное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61055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rhglav\Desktop\2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3" y="404664"/>
            <a:ext cx="8920795" cy="54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034366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</a:t>
            </a:r>
            <a:r>
              <a:rPr lang="ru-RU" b="1" dirty="0" smtClean="0">
                <a:solidFill>
                  <a:srgbClr val="002060"/>
                </a:solidFill>
              </a:rPr>
              <a:t>Д.264 </a:t>
            </a:r>
            <a:r>
              <a:rPr lang="ru-RU" dirty="0">
                <a:solidFill>
                  <a:srgbClr val="002060"/>
                </a:solidFill>
              </a:rPr>
              <a:t>30 лет Победы - группа участников Великой Отечественной войны в сквере Победы, 09.05.1975, </a:t>
            </a:r>
            <a:r>
              <a:rPr lang="ru-RU" dirty="0" smtClean="0">
                <a:solidFill>
                  <a:srgbClr val="002060"/>
                </a:solidFill>
              </a:rPr>
              <a:t>с. 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77879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rhglav\Desktop\2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16632"/>
            <a:ext cx="3429501" cy="547260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rhglav\Desktop\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5" y="116632"/>
            <a:ext cx="3901256" cy="554461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84" y="5720321"/>
            <a:ext cx="4443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Ф.1Ф Оп.1 </a:t>
            </a:r>
            <a:r>
              <a:rPr lang="ru-RU" sz="1600" b="1" dirty="0" smtClean="0">
                <a:solidFill>
                  <a:srgbClr val="002060"/>
                </a:solidFill>
              </a:rPr>
              <a:t>Д.270 </a:t>
            </a:r>
            <a:r>
              <a:rPr lang="ru-RU" sz="1600" dirty="0">
                <a:solidFill>
                  <a:srgbClr val="002060"/>
                </a:solidFill>
              </a:rPr>
              <a:t>Участник Великой Отечественной войны, парторг колхоза имени Карла Маркса – Белов </a:t>
            </a:r>
            <a:r>
              <a:rPr lang="ru-RU" sz="1600" dirty="0" err="1">
                <a:solidFill>
                  <a:srgbClr val="002060"/>
                </a:solidFill>
              </a:rPr>
              <a:t>Дий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Винальевич</a:t>
            </a:r>
            <a:r>
              <a:rPr lang="ru-RU" sz="1600" dirty="0">
                <a:solidFill>
                  <a:srgbClr val="002060"/>
                </a:solidFill>
              </a:rPr>
              <a:t>, 09.05.1975, с. </a:t>
            </a:r>
            <a:r>
              <a:rPr lang="ru-RU" sz="1600" dirty="0" smtClean="0">
                <a:solidFill>
                  <a:srgbClr val="002060"/>
                </a:solidFill>
              </a:rPr>
              <a:t>Бергуль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4646" y="5661248"/>
            <a:ext cx="4488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Ф.1Ф Оп.1 </a:t>
            </a:r>
            <a:r>
              <a:rPr lang="ru-RU" sz="1600" b="1" dirty="0" smtClean="0">
                <a:solidFill>
                  <a:srgbClr val="002060"/>
                </a:solidFill>
              </a:rPr>
              <a:t>Д.269 </a:t>
            </a:r>
            <a:r>
              <a:rPr lang="ru-RU" sz="1600" dirty="0">
                <a:solidFill>
                  <a:srgbClr val="002060"/>
                </a:solidFill>
              </a:rPr>
              <a:t>Участник Великой Отечественной войны, учитель истории Северной Средней </a:t>
            </a:r>
            <a:r>
              <a:rPr lang="ru-RU" sz="1600" dirty="0" smtClean="0">
                <a:solidFill>
                  <a:srgbClr val="002060"/>
                </a:solidFill>
              </a:rPr>
              <a:t>школы: </a:t>
            </a:r>
            <a:r>
              <a:rPr lang="ru-RU" sz="1600" dirty="0">
                <a:solidFill>
                  <a:srgbClr val="002060"/>
                </a:solidFill>
              </a:rPr>
              <a:t>Пудов Кирилл Васильевич, 09.05.1975, с. Северное</a:t>
            </a:r>
          </a:p>
        </p:txBody>
      </p:sp>
    </p:spTree>
    <p:extLst>
      <p:ext uri="{BB962C8B-B14F-4D97-AF65-F5344CB8AC3E}">
        <p14:creationId xmlns:p14="http://schemas.microsoft.com/office/powerpoint/2010/main" val="2522120808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1982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b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37-й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13314" name="Picture 2" descr="D:\ПЕТРОВА О.Н\2018 год\Прием документов в 2018 году за 2015 год\Фонд 107Э фотодокументы на элект.носит\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4"/>
            <a:ext cx="8856984" cy="281873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653136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Ф.107Э Оп.2э </a:t>
            </a:r>
            <a:r>
              <a:rPr lang="ru-RU" b="1" dirty="0" smtClean="0">
                <a:solidFill>
                  <a:srgbClr val="002060"/>
                </a:solidFill>
              </a:rPr>
              <a:t>Д.33 </a:t>
            </a:r>
            <a:r>
              <a:rPr lang="ru-RU" dirty="0">
                <a:solidFill>
                  <a:srgbClr val="002060"/>
                </a:solidFill>
              </a:rPr>
              <a:t>Участники Великой Отечественной войны в сквере села Северного. Слева направо: Нилов Василий, Алексеев Петр Семенович, </a:t>
            </a:r>
            <a:r>
              <a:rPr lang="ru-RU" dirty="0" err="1">
                <a:solidFill>
                  <a:srgbClr val="002060"/>
                </a:solidFill>
              </a:rPr>
              <a:t>Лукьянчук</a:t>
            </a:r>
            <a:r>
              <a:rPr lang="ru-RU" dirty="0">
                <a:solidFill>
                  <a:srgbClr val="002060"/>
                </a:solidFill>
              </a:rPr>
              <a:t> Иван Петрович, Коротков Иван Александрович, </a:t>
            </a:r>
            <a:r>
              <a:rPr lang="ru-RU" dirty="0" err="1">
                <a:solidFill>
                  <a:srgbClr val="002060"/>
                </a:solidFill>
              </a:rPr>
              <a:t>Косс</a:t>
            </a:r>
            <a:r>
              <a:rPr lang="ru-RU" dirty="0">
                <a:solidFill>
                  <a:srgbClr val="002060"/>
                </a:solidFill>
              </a:rPr>
              <a:t> Михаил Степанович, Морозов Владимир, </a:t>
            </a:r>
            <a:r>
              <a:rPr lang="ru-RU" dirty="0" err="1">
                <a:solidFill>
                  <a:srgbClr val="002060"/>
                </a:solidFill>
              </a:rPr>
              <a:t>Рудко</a:t>
            </a:r>
            <a:r>
              <a:rPr lang="ru-RU" dirty="0">
                <a:solidFill>
                  <a:srgbClr val="002060"/>
                </a:solidFill>
              </a:rPr>
              <a:t> Михаил Георгиевич, Рогов Фома Зиновьевич, Савельев Алексей Николаевич, </a:t>
            </a:r>
            <a:r>
              <a:rPr lang="ru-RU" dirty="0" smtClean="0">
                <a:solidFill>
                  <a:srgbClr val="002060"/>
                </a:solidFill>
              </a:rPr>
              <a:t>09.05.1982, с</a:t>
            </a:r>
            <a:r>
              <a:rPr lang="ru-RU" dirty="0">
                <a:solidFill>
                  <a:srgbClr val="002060"/>
                </a:solidFill>
              </a:rPr>
              <a:t>. Северное</a:t>
            </a:r>
          </a:p>
        </p:txBody>
      </p:sp>
    </p:spTree>
    <p:extLst>
      <p:ext uri="{BB962C8B-B14F-4D97-AF65-F5344CB8AC3E}">
        <p14:creationId xmlns:p14="http://schemas.microsoft.com/office/powerpoint/2010/main" val="1724840233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56104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1984 </a:t>
            </a:r>
            <a:r>
              <a:rPr lang="ru-RU" sz="40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>год</a:t>
            </a:r>
            <a:r>
              <a:rPr lang="ru-RU" sz="96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  <a:t/>
            </a:r>
            <a:br>
              <a:rPr lang="ru-RU" sz="9600" b="1" cap="none" dirty="0">
                <a:solidFill>
                  <a:srgbClr val="FF0000"/>
                </a:solidFill>
                <a:effectLst/>
                <a:latin typeface="Arial Black" pitchFamily="34" charset="0"/>
                <a:cs typeface="Courier New" pitchFamily="49" charset="0"/>
              </a:rPr>
            </a:b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празднование </a:t>
            </a:r>
            <a:r>
              <a:rPr lang="ru-RU" sz="1800" cap="none" dirty="0" smtClean="0">
                <a:solidFill>
                  <a:srgbClr val="FF0000"/>
                </a:solidFill>
                <a:effectLst/>
                <a:latin typeface="Arial" charset="0"/>
              </a:rPr>
              <a:t>39-й </a:t>
            </a:r>
            <a:r>
              <a:rPr lang="ru-RU" sz="1800" cap="none" dirty="0">
                <a:solidFill>
                  <a:srgbClr val="FF0000"/>
                </a:solidFill>
                <a:effectLst/>
                <a:latin typeface="Arial" charset="0"/>
              </a:rPr>
              <a:t>годовщины Победы в Великой Отечественной войне 1941 – 1945 годов</a:t>
            </a:r>
            <a:endParaRPr lang="ru-RU" sz="1800" dirty="0"/>
          </a:p>
        </p:txBody>
      </p:sp>
      <p:pic>
        <p:nvPicPr>
          <p:cNvPr id="5122" name="Picture 2" descr="F:\Фонд 1Ф фото 388 - 411 2016 год\Фото\фото №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263409" cy="498519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10994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Ф.1Ф Оп.1 Д.57 </a:t>
            </a:r>
            <a:r>
              <a:rPr lang="ru-RU" dirty="0">
                <a:solidFill>
                  <a:srgbClr val="002060"/>
                </a:solidFill>
              </a:rPr>
              <a:t>Ветераны Великой Отечественной войны </a:t>
            </a:r>
            <a:r>
              <a:rPr lang="ru-RU" dirty="0" smtClean="0">
                <a:solidFill>
                  <a:srgbClr val="002060"/>
                </a:solidFill>
              </a:rPr>
              <a:t>Северного района в </a:t>
            </a:r>
            <a:r>
              <a:rPr lang="ru-RU" dirty="0">
                <a:solidFill>
                  <a:srgbClr val="002060"/>
                </a:solidFill>
              </a:rPr>
              <a:t>день </a:t>
            </a:r>
            <a:r>
              <a:rPr lang="ru-RU" dirty="0" smtClean="0">
                <a:solidFill>
                  <a:srgbClr val="002060"/>
                </a:solidFill>
              </a:rPr>
              <a:t>Победы, 09.05.1984, с. Северное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71483"/>
      </p:ext>
    </p:extLst>
  </p:cSld>
  <p:clrMapOvr>
    <a:masterClrMapping/>
  </p:clrMapOvr>
  <p:transition>
    <p:split orient="vert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D2B9B2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3632</TotalTime>
  <Words>1520</Words>
  <Application>Microsoft Office PowerPoint</Application>
  <PresentationFormat>Экран (4:3)</PresentationFormat>
  <Paragraphs>71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      Онлайн - акция «9 мая в истории  Северного района», посвященная 77-й годовщине Победы в Великой Отечественной войне 1941 – 1945 годов   </vt:lpstr>
      <vt:lpstr>[1950-1960] годы празднование 15-й годовщины Победы в Великой Отечественной войне 1941 – 1945 годов</vt:lpstr>
      <vt:lpstr>1972 год празднование 27-й годовщины Победы в Великой Отечественной войне 1941 – 1945 годов</vt:lpstr>
      <vt:lpstr>1973 год празднование 28-й годовщины Победы в Великой Отечественной войне 1941 – 1945 годов</vt:lpstr>
      <vt:lpstr>1975 год празднование 30-й годовщины Победы в Великой Отечественной войне 1941 – 1945 годов</vt:lpstr>
      <vt:lpstr>Презентация PowerPoint</vt:lpstr>
      <vt:lpstr>Презентация PowerPoint</vt:lpstr>
      <vt:lpstr>1982 год празднование 37-й годовщины Победы в Великой Отечественной войне 1941 – 1945 годов</vt:lpstr>
      <vt:lpstr>1984 год празднование 39-й годовщины Победы в Великой Отечественной войне 1941 – 1945 годов</vt:lpstr>
      <vt:lpstr>1990 год празднование 45-й годовщины Победы в Великой Отечественной войне 1941 – 1945 годов</vt:lpstr>
      <vt:lpstr>Презентация PowerPoint</vt:lpstr>
      <vt:lpstr>1995 год празднование 50-й годовщины Победы в Великой Отечественной войне 1941 – 1945 годов</vt:lpstr>
      <vt:lpstr>2005 год празднование 60-й годовщины Победы в Великой Отечественной войне 1941 – 1945 годов</vt:lpstr>
      <vt:lpstr>Презентация PowerPoint</vt:lpstr>
      <vt:lpstr>Презентация PowerPoint</vt:lpstr>
      <vt:lpstr>Презентация PowerPoint</vt:lpstr>
      <vt:lpstr>2009 год празднование 64-й годовщины Победы в Великой Отечественной войне 1941 – 1945 годов</vt:lpstr>
      <vt:lpstr>Презентация PowerPoint</vt:lpstr>
      <vt:lpstr>Презентация PowerPoint</vt:lpstr>
      <vt:lpstr>2013 год празднование 68-й годовщины Победы в Великой Отечественной войне 1941 – 1945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2016 год празднование 71-й годовщины Победы в Великой Отечественной войне 1941 – 1945 годов</vt:lpstr>
      <vt:lpstr>Презентация PowerPoint</vt:lpstr>
      <vt:lpstr>Презентация PowerPoint</vt:lpstr>
      <vt:lpstr>Презентация PowerPoint</vt:lpstr>
      <vt:lpstr>2017 год празднование 72-й годовщины Победы в Великой Отечественной войне 1941 – 1945 годов</vt:lpstr>
      <vt:lpstr>Презентация PowerPoint</vt:lpstr>
      <vt:lpstr>2019 год празднование 74-й годовщины Победы в Великой Отечественной войне 1941 – 1945 годов</vt:lpstr>
      <vt:lpstr>Презентация PowerPoint</vt:lpstr>
      <vt:lpstr>Презентация PowerPoint</vt:lpstr>
      <vt:lpstr>2021 год празднование 76-й годовщины Победы в Великой Отечественной войне 1941 – 1945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S120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Новосибирск</dc:title>
  <dc:creator>User03</dc:creator>
  <cp:lastModifiedBy>Arhglav</cp:lastModifiedBy>
  <cp:revision>324</cp:revision>
  <cp:lastPrinted>2022-04-08T03:59:32Z</cp:lastPrinted>
  <dcterms:created xsi:type="dcterms:W3CDTF">2009-05-15T03:40:13Z</dcterms:created>
  <dcterms:modified xsi:type="dcterms:W3CDTF">2022-04-25T03:48:51Z</dcterms:modified>
</cp:coreProperties>
</file>